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461" r:id="rId2"/>
    <p:sldId id="568" r:id="rId3"/>
    <p:sldId id="569" r:id="rId4"/>
    <p:sldId id="565" r:id="rId5"/>
    <p:sldId id="490" r:id="rId6"/>
    <p:sldId id="491" r:id="rId7"/>
    <p:sldId id="492" r:id="rId8"/>
    <p:sldId id="493" r:id="rId9"/>
    <p:sldId id="494" r:id="rId10"/>
    <p:sldId id="564" r:id="rId11"/>
    <p:sldId id="464" r:id="rId12"/>
    <p:sldId id="523" r:id="rId13"/>
    <p:sldId id="512" r:id="rId14"/>
    <p:sldId id="513" r:id="rId15"/>
    <p:sldId id="514" r:id="rId16"/>
    <p:sldId id="515" r:id="rId17"/>
    <p:sldId id="519" r:id="rId18"/>
    <p:sldId id="517" r:id="rId19"/>
    <p:sldId id="524" r:id="rId20"/>
    <p:sldId id="566" r:id="rId21"/>
    <p:sldId id="481" r:id="rId22"/>
    <p:sldId id="5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1837"/>
  </p:normalViewPr>
  <p:slideViewPr>
    <p:cSldViewPr>
      <p:cViewPr varScale="1">
        <p:scale>
          <a:sx n="45" d="100"/>
          <a:sy n="45" d="100"/>
        </p:scale>
        <p:origin x="200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3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5176E-F440-4F4C-B74C-220836D512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D590A-C996-A74B-9D97-FFD453D28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D0328C-21BB-4B4B-9712-9B3BC1AC2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6209C-C91E-5649-BBFB-55169BE15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7509B-827D-184A-84EF-08CCEFBBB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3EDB53-759A-834A-A5B5-82717EC7C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D90BCD-04DC-0748-93AD-50F469BA6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6F24-05C0-394A-840A-5AE0846048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96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D4B99E-959A-0141-B095-4008BBBEE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F382B9-E940-6648-8E78-F70B65B32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C1999-4390-7B40-93D8-5CF513086F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314E-DF7D-B44C-8856-395C51A8C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40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01B173-0BDC-8245-AD9B-6F6B54CF7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4FB56-C809-FC45-BBEA-29C306BBC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8C28C-0FEF-9E45-99FD-F35EAAA7A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841A-7E30-6143-8465-0EE33573E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27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28AC3-91B9-6F4F-BE2E-3EDA9C908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907D24-770F-EC47-A5B9-C7F9B56FB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C58EF8-B168-6347-89E6-3D0AD16D5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31B38-F22E-4142-95CE-FAD5EEB83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32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98E95-07BC-5C45-968C-3C45097BB2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0FFF4C-A692-3B41-89DD-CB4455AAE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1E760-FFEA-C842-BD5F-AC1361DB6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913FB-E77B-314C-81A6-21A940985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1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D252C0-361E-F34D-8657-0A760E7CD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5415C7-3188-0D48-B9CA-AABF5404C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D8DE82-330D-9B4B-A71D-24F51071E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D0AB3-5561-D040-B87F-B457963F9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2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A9B2950-91EB-2D48-B235-F2A6BEAA2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A975B9-60D8-B349-BB4D-44D509A0B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259690-EF9B-E942-8DCE-A8B679FA8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2B0D0-1584-D542-888C-6718054A4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96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79F594-0831-914E-B158-3A38B3EBD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239C85-1631-164C-86F6-05565CFEF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5B4A0A-DE82-0F4D-AC3A-B1F9DE713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1442-7D29-A042-875A-24D38E5B5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1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48590-3B52-C441-A2B9-EACA27D3C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E62B1-6425-0948-8CB8-07AB9F1A3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0345E1-69BB-DF42-8B6D-EF2F5AA5C5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F312-AE0D-2044-9374-6718A84E8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20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92BA00-774D-6542-B47A-519D0C984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D132C2-D842-E043-A992-9133829EB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CE46F5-0564-A846-9BDD-27E23B66B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D105-1A56-B544-B3E6-D9701F05B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68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FF205B-6087-CA47-83BD-13371F93F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0609D6-C4C3-774C-866C-57DA5AC6B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60704F-9C4F-DE42-AB4E-453B45A4B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0B962F-E800-144C-B79E-35E96361D6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C6F1F1-BF66-3A42-917F-B5D4398EC0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A7AC4F9-C8C3-144D-960D-985656939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1C567826-4541-7E49-81C1-FFDAD1EA0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337DD71F-590D-4D46-BA3C-2AC352131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 sz="5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Bienvenidos al curso</a:t>
            </a:r>
          </a:p>
          <a:p>
            <a:pPr algn="ctr" eaLnBrk="1" hangingPunct="1">
              <a:buFontTx/>
              <a:buNone/>
            </a:pPr>
            <a:r>
              <a:rPr lang="es-ES_tradnl" altLang="en-US" sz="5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de adoración y alabanza</a:t>
            </a: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 sz="5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Profesor </a:t>
            </a:r>
          </a:p>
          <a:p>
            <a:pPr algn="ctr" eaLnBrk="1" hangingPunct="1">
              <a:buFontTx/>
              <a:buNone/>
            </a:pPr>
            <a:r>
              <a:rPr lang="es-ES_tradnl" altLang="en-US" sz="5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Esteban Austin</a:t>
            </a: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C34A8FBF-BEA4-5E43-A080-0ECE63281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DA0F3A-9FD2-C346-AF7E-88EC45C85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 sz="30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¿Qué es la adoración o la alabanza?</a:t>
            </a:r>
          </a:p>
          <a:p>
            <a:pPr algn="ctr" eaLnBrk="1" hangingPunct="1">
              <a:buFontTx/>
              <a:buNone/>
            </a:pPr>
            <a:endParaRPr lang="es-ES_tradnl" altLang="en-US" sz="16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s-ES_tradnl" altLang="en-US" sz="3000" u="sng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Pensamos en: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Cantos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Lecturas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cena del Señor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Una prédica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oración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Libros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Liturgias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Líderes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Lo que acompaña—instrumentos, arte, vestimentos, etc</a:t>
            </a:r>
          </a:p>
          <a:p>
            <a:pPr eaLnBrk="1" hangingPunct="1">
              <a:buFontTx/>
              <a:buNone/>
            </a:pPr>
            <a:endParaRPr lang="es-ES_tradnl" altLang="en-US" sz="3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0197AD3-3EDB-084A-B098-EF6ADECCE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A9472F-5BDC-7644-9EF9-83F6426C5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 sz="3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O cualidades de la adoración…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Eficiente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Entusiástica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Atractiva/Popular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Controlada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Eficaz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Organizada/Ordenada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Que rinde bien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Que me satisface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Emocionante</a:t>
            </a:r>
          </a:p>
          <a:p>
            <a:pPr eaLnBrk="1" hangingPunct="1"/>
            <a:r>
              <a:rPr lang="es-ES_tradnl" altLang="en-US" sz="34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¿Bíblica?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F61DD88C-2C82-3848-9BD7-A34685B48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13C5606A-6B57-F743-A919-3225ADBD6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 sz="5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Un “pequeño” juego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0D59688-DD93-F04B-83EE-AEEDB3862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Células rojas</a:t>
            </a: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A42FA8A3-8196-894A-A0AD-B7EFF86FE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endParaRPr lang="es-ES_tradnl" altLang="en-US" sz="4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5603" name="Picture 2" descr="1. Red blood cells">
            <a:extLst>
              <a:ext uri="{FF2B5EF4-FFF2-40B4-BE49-F238E27FC236}">
                <a16:creationId xmlns:a16="http://schemas.microsoft.com/office/drawing/2014/main" id="{F4C8E0BF-2BAF-4540-BE49-096B11294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685800"/>
            <a:ext cx="917098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1D63F2-2865-E340-8824-F04E696CC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Un pelo mal cortado</a:t>
            </a: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3B1A3AD-1E69-5941-8AEA-018DF910A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endParaRPr lang="es-ES_tradnl" altLang="en-US" sz="4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6627" name="Picture 2" descr="2. Split end of human hair">
            <a:extLst>
              <a:ext uri="{FF2B5EF4-FFF2-40B4-BE49-F238E27FC236}">
                <a16:creationId xmlns:a16="http://schemas.microsoft.com/office/drawing/2014/main" id="{3ED5261F-6AEE-C444-8DFD-B61584370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DDB5496-A687-7448-B2CF-4CF4B83AD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Neurona en el cerebro</a:t>
            </a: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DAEC4077-2387-994D-A179-1E8373A69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endParaRPr lang="es-ES_tradnl" altLang="en-US" sz="4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7651" name="Picture 2" descr="3. Purkinje neurons">
            <a:extLst>
              <a:ext uri="{FF2B5EF4-FFF2-40B4-BE49-F238E27FC236}">
                <a16:creationId xmlns:a16="http://schemas.microsoft.com/office/drawing/2014/main" id="{A79CB129-6755-7B46-AAC9-80291E187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063"/>
            <a:ext cx="9144000" cy="584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9683029-4A84-FF4C-9FC1-30CC54576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Parte de la primera pierna de un escarabajo</a:t>
            </a:r>
            <a:endParaRPr lang="en-US" altLang="en-US" sz="36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5D852C6-1004-6249-BD18-4629F1977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endParaRPr lang="es-ES_tradnl" altLang="en-US" sz="4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8675" name="Picture 6" descr="This is a lateral view of the adhesive pad of the first leg of a beetle (Clytus sp.), captured using autofluorescence.">
            <a:extLst>
              <a:ext uri="{FF2B5EF4-FFF2-40B4-BE49-F238E27FC236}">
                <a16:creationId xmlns:a16="http://schemas.microsoft.com/office/drawing/2014/main" id="{6009CDAB-5CCE-424D-AADD-A33F60CEB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6963"/>
            <a:ext cx="9144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AutoShape 8" descr="data:image/jpeg;base64,/9j/4AAQSkZJRgABAQAAAQABAAD/2wCEAAkGBhQSERUTEhQWExUWFxkWFxcYGRobHhcYGBgWHxUfHBkYHCYgGh0jHBcXHy8gIycpLCwsFx4xNTAqNSYrLCkBCQoKDgwOGg8PGi4kHyQsNSw1LDQqLDQsKiwvLCwsLCwqLCw1LCwpLDAsLCwsLCwsLywsLCwsLCwsLCwsLCwsLP/AABEIANUA7QMBIgACEQEDEQH/xAAcAAACAwEBAQEAAAAAAAAAAAAEBQADBgIHAQj/xAA5EAACAQMDAwIEBAYCAgIDAQABAhEAAyEEEjEFQVEiYQYTcYEykaGxI0LB0eHwFFIH8TNigpLCFv/EABoBAAIDAQEAAAAAAAAAAAAAAAMEAAIFAQb/xAAxEQACAgEDAwIDCAMAAwAAAAABAgADERIhMQRBURMiccHwYYGRobHR4fEFMkIUIzP/2gAMAwEAAhEDEQA/APDalSvtSSSKadO+GtRfXdatMw88T9J5pl8J/Bb6wM87UBjAkkxmBXq+nspZs2k2mLaxu/bHmaQ6nrBVsu5j3T9IbN22Ey3wFr7di0dPdGy7uJYNhpMQffFO/ifrFoadnAnBO4iOMAR7159/5E1+/ULiGVZY+SxkfkK2Hwv01rnTVGoRWFwNsJPK9iYyDNZ99OVHUHvuR+0dqtw5o7jYTO/D/wD5AuEpZuYk7VYfyz7VvLXUTppCgMSu5sTGec+aznwN8DWIuHU//KCSo5EDgj3rS6TTB9zKJYhVP0WSKH1ioGBrG0t0lmoFLTvK0vLqf5YuGST2MdvasB8V2b+k1K6jfuDYHgd9ta/pXT20dxmLm4rkkjHpJ5+1PrXT7GpA3W1O1C2RyeJMmpSyUnVyJ24lxp4PP4RP0HUPd09twzfxBuIgYMmQD471nf8AyH012sqyNuUNlf5p4HHNa3TXGsNFsTtBxiB9PzqnSE3dSqm0duS5iVB8D3JrnT59YOg2l78emUc/zPLum/Dd4EF7TKDxINez9C+DLWl06Xr6KxZZhicMfwLA9sljTA6W2mDHpEhCRu9u9G9X1dxVNuAFRFKswBBgDdIP4j9YpnrOtbSEBxnnESq6UBwe32xZ1zq9s2drm0G2ztCSApOIBzSHp1ovYkqH2vtDQICwSu7gt75k4qzW9SF26okQVAYFMlox/fmgrdtWRASQ0fhzBCnOByY9+9ZiWMg2OJqCpcYI+cN6VoTdDrBSW9LKFJHO6QTGII+hzVOs6HfVt124CANuJIKwI9PA8TxiiW1yWVCkAW3MHkMJOWx/9gRQGt1fzrhA2wsIMkT2yBzV7LbLDqb9JxK1X2jYRp0zS/Ma0yusJuF1WAmBJkERjHERFak3LSrEh7sSrHgbonP8uM/akug6eLCFmCFihFxiMQRGPpVnR9ct2229RvUbJDQWBHcA4+v0pYHJMGcWLrXgH6+6fNZ8u9lWVgCZ4HcAiT/uaR6dFFyJzBB2zDZg9swI/KrL19bHA2Kx/CfUWj+lTp6byz7sBoUccDOfqaICQspai6T4xDf+GzAi2c/l/v1o34as/Kvk3kH4NqBiAQ+738iQDQ+kueoBjKyCY55jB+4zTLTa5FuSyb2d5AMYHAj7TVUchsxXpqvYxA52gfUNYL8o6KARCmRuPI3AjgGP0rF6m2EfbuDZPaD+v71vNVtZg2z5efSoGdoOZ/b86yHVNK73WFw7hBKmI2kzGaaS4k+7eGahHG20CZS0KpMkwNwn3OeeAaZafQq95c+hY7kY7D2zFC2nNpQDtbckGcwcgwRGQRRvRNcLdwT6hI587l/bNVtLHjic6a308oxyc4+v1ms0+kUlwhZmVdsSQpOA0E5gE1met6FrdzahAAx+I8wNx/P9q1S9TzcCG2p/lG4TtJkmawvULDByZicyTz+X+5oHO/eO0EqTk4HieLU4+Fuh/wDK1C2ydq8se4Ucx70t0ula4wRAWZsADvWy6H0bU9Ocal0BWIKggtHfHtFequs0qQDv2nnqa9TAkbd56Fofh5dFbAsh1UmSZkkdzTHU3kFpgrBt+YbsMee9ZO18cnXOlhLd0iDuYCIB75pV1f4a1CQLV+45VsK3ET571gGl3fFhwft/ibPqha9SjIHiNviD4Wt6ra7KQwGwEHkdj70f0TpIsW1tAmBwCeaK0N5lAZ+YHHAgUX1VFZUYCCfw95j+Y0FrnCemTtKN06dRixdpybUtujP0oc3zZyBTfpzLcHpIMcnwe9F9Q6RbuWSTIYHtGR70MIy7NF6xosBMzOp1HzREAeY7/X3oUK9thtJU8famZslfpX25ZLAmCQO47VXJU4EM9+ptRHHED0SOzySMfb6/WtJ0PRgkWzgv6lPcFSTgd+KT6DREt/WtKQ1pCwIlRuAESYGc9gZ7+MUf/Wvnn9JRbHtI1fd8ZTeYXgy/Lb0wWaAvqn8RODOOBzilur1KJa3Avuckjc3dYDeAsimuhvr6rjqXGwXD6pMEjbt4xkj7UD1CzYuFQqvuYNhT+BQZMk98ZM4pbG2Y9XjVgg4mdDEsH3FUuHZ52EzBwBAPE9q+orW3HCurShAkQvaG/UHmmF/SWQAtxrlwfihVMID+HkZwBQ3UdcgMsjw8yCoEnnicec1oUrTYCrnDdj+4g3a1CCoyvceRLdRN/wD+UfLZm3B1GCx5wcQf+pjjmrOi/D6Lc3kl4JgwANx8KD+tDT+EIDftwAAeVJ7e4Hk8cZr0HofSLWn04Z9u5huckzGBgTwBxV29S4Gk4yP+vIiF2hV11NsdtPcQRNACu0iQ2CD3rPXfgu9Zcmw9pkfBFwEMonyogx7in/TtSCrA7vSxjd3U5XPfFWa+7cCAJAZzwBuIX/tBwPqax/fW7JKUFgcKefwmWs/BFxQzX7ttxBKwDAMdzgx7ClGl1Ny25s3AEuW+ViAydtvseQfzpvrbk3gq5DqwYtuYBhIyd0DicCM1n+pu8BnYBlMIfMxj6fpTKg2ZzNMKybOcg9sR5a1axuUsp/mDeJExHBB7GrbnXBbVGZy45lWgeDkiZBAkEd6S2f4yi8AVIG0/UHg+fauL2l3jMxz/AO5qBB3igsFLFQMrCerdYuhvmLcDK2EAnv5HePoKq+QbwLXCwIWZEwCe8GgLakOLe4wQNu2ByBjiBFFXFAMLug+TJPiTRCADtGLLjWgJHw/mD6k7tuICqFA+nn3zVe2r7luqpoqNjiYzlnYsZQ125bVthkAHuZA7zGcVb065qbi/w3AUdlVmOZ5xjiu7LwGMRjb/APsRP6Uy0PXH06hbTsu4BiVPPj8v6muFxnGJp1u4p9Rjn6/uea/+N7gXWqYBO1toPnFet9TZWtn8JgRtAzX5/wBNqmtsHQlWGQRWo6N1vXaq6tuzDN3wAI8sa1Ot6V7G1g4EB0nUqi6CN8z1nouuS0YKgEwJ2/7MVzr7ik7hub1GZ4z48UENI38O3fPq/mYCJIGY80bfQ219Kyvcz+9YLE+czQcg7Iucyq4iOu0kifzFNNN0QkgOxMDaoiMGqrehU20vI0SfUvBke1PtFfNw55wK5pdWC+YlrCDCZH2HtFWq0iWro06nZ6J9iWnvSu7qjbZdoMfhOcE98f1rWdb+H21AD2nCXE9J8MBkAntSS18JXASbhUSeAZx70QghsGMV21sm53lF4gjjPihhqtRY3W5UrtkiM+8e9Mr3S2bFoy+QD58j2pTaS5cc4CsuC3cEfinzRVD6vbLKtRUho20RUIWZSyxkeT/KPzNEv1Rjpt5LESFIVcQCRGRxx5ri50w/8YqAHddrqJiYMmY8ifyrOX+r7Q1lYI37k2NBT/sG7kfv5qt1bBvsxOUKjLjwfyhdrrqq/wDEDqsG3t59Mnv4zTPoToiDUIC6uzqpK/htoOI5MsSTP/WkPRenllNxzG7dlhuLZ9/5cAxTvRWnt2ECvHy3cwgwVaTwe+TjNUNLKmrEvY6F9APxG8+avqhdtyOSdm0WwM7uNzR6felnxGzLZt7mPzD/ACARvJ9uQB4q2z1ApP8AGRi0ztWWx+ETGBFIRp7rvMg+qS0jH3nHvVQN8mHCrnA/v9Jo/h6yyWwXXaTk/f8AyCfvTg2A8ciMgj+xx94oOwkx4AEeI7UysKeMUs1jKdSnBmG5Bc4lGbRJaWTLjEkQMgnvV2l1Fu1852lmAILE88GBOABI/Krb9qQwMQRHJmDWa6x8StaBR7ZBjbPOI5E8jjnGaJWzMcnmNdOoIK/OD3dO10C4lwohbcSxjIgeBPjiknVHbd8sXASMmYg+PVRV60rWiUyWzAOJ8d/PFCpobnpMI0MBAgkfXyf2pldt5pE6jiNfh7RM2nZhkF90Tw3BP3xFXfJ3cff+oNF6G6ltBbmGHI4g849vceKZ9M6Z8xXAGSCRPY9v2ot1YSsPnczHtcGxscTHXrgGoQRgR2zkY+1WagwRwZggjuPapq7DDUEQ0qV3LGeOR4rrTdNLlbUgsWOfEnHFBQZ3+yN9WAyIFOT/AAP2goaT4xFfU0snGY8U3PTLdssG3My/ySJf9dqj2kmltzXgXf4W1cSUzwB2JxM/l71dGVuIv/4b4yYHqJUKJGTmT44r7rbBLmCMQI44A48g0Xd6kt4glNlxVAOI44OOfr9KGe1OZn/PNErXBJaS5x6QrGxE8++Cfhgau6d5hFGfcngV6X8O9Ht6Brj2wIaFmZj+omsp/wCJNm69uOfSdp425z+dab4na2tre5Pyx6j8s5JnifypvrLWNprJOPEN0tS+kH7xx1DXpd2rbncp7j8813puoKLZEyVP4GiGP7xSLpPVUKq9pZUjEmefPvTIrBllIPuKymRhkEQj9SqthdxCtBe3Mw25mfaTTfo3UQLotXF2MeO4P+aS2eo/KdWJEd8c+xmq21q7vmklm3yY4xwBVMSwqWxS3n9Z6nbtgDArJ/E2qZrhtglVRZYzEk8TTfp/WvmW1biRMHms58WaNrlw3EYCQAyngxwfrVwdW8U6ZdNnugfR99nUKVMyBuAODu4we9NxbTaxCi2Ls7bjnl5IEAcDHJpT0XSsJ3Ebo/IxiiX6orqyhmfaVKwANwEqUG7FGdiijHeOFQ75EXdfL2rlq4rsbqkbYHKTB3juDn7RRWpt2XIuiyktB3FRIP18zIn2q3X2vWt26CFZB8tVjBP/AGbkxPHHgGlOv6m+nIQBXtsSCCfwNzAIgnzkYq9FoA0MZyysuA3eOtPrGCsCkg9/HiaHfRBbcFvUx9MSCvkz7D96s03xNbuIltrDhFbe+wht+PT4MTVtlTcHzMweAQQQCTjNEt6hErwGyeJm21W1blcfbEek+E7e4tvueo5ggYB8gd6p6r0e5bLNYAa2g3FBgwMtEclct7j6Vq7VmPrii7aQN3isluobOTvO1dS6nmZb4d6wGAU8OfQxEZPb75I/KnNzqJTEe2f9xWZ+IOn/APHvSmbbcrGEc5YCOx7eKb9H07fLX5pLEjC8NBkqJPGOSe1XKK3u7Rq6sPixO/b5xkmqLvBJzjnHbmaI6j0IXrRUWxciCpIGPIBOee3FJeslktEz8lv5VBmBPY85/wCx4pdovjXU6Ug3JuWiASGEfZWA3Bu/qkc+cXrrydjiRumbTqXH1+sXazoPytQFay3ywARz6XPPeOfrTLT6JrLSB6jz5zk/StXqdfa1Vu3ft+qcqIyDiQwPBB7Vxq7IG4k9u3Gefc0XJIw0o1pYeIKWDBkdRAAhgODyI8V90mpa2wK+DP17VQluFIER3IBzxAqC5wGE4xznPj9PtVlrLDfiBwJxqdYLrFiJIWC0/v5rjSXPlsVUgGF3tGYOSF/RfzqpLeWAwPHv3JntV1y6rqbJ9DiPUPAyg3HAknnPfxV7hhQBxGumwGORKurXFuICluXDEgqZyBiRgwZBP096zx1DbyDaAMepgM7u/tROv0WwEi44DNnbB+3sfv8AYULr+qA/w/UBABc8z4qiiPEjTpH9Sh9KRcDBhBn0zkn+0UQLcUJoLxkARC7uYJjuaJZo80wpJmd1S6SD3mP/APHXw81zffFwoV9Kx3H80+fpW10mhS4GW8Cw7jEMPvxXmnwp8U/8aUadhM47V6fpbZvW1vWWncoaD2HbE0frhaLNR47GG6JqzXpHPeE6bpksLafLtWkA2ogzuJxJ7131nqN8uq3BEekEfzUOhuKvzCZkwREbY8ea+a++bgTZLEDPEA/3pAsw2zzC2UowJx+8I0kFgHWQTBnj9aaf8dElCF29xAjHFZm7bKgS2fE076BctOT84mIxmhCouQAYizKhwAR8Y702pQDBCx2oXrOr+YP4chVABaOWPH2pdqDBMcdvcUvbWssqd23BBB7j2qVjAwIzVpLZMI0XUCr7GIJ5kd//AFTXTWNl5Lq+pDg25wrsRLR4gn7mkmnQM244E086US0ET6Gn6iCGH0INOKC9ZXEs+FbI44j59YGLqFJX8QuHIPmPHjHg157f0m++3pCDcQQTIbngczxmmet1KWCzIxAGV9QAQ5BGf3oHoFtmvbncPK7p5kngDx3pUZHuMLWoVTpMNsdJstbuNvt271sLFtW2M8xJJJgjngfWnWk3IPluZIIH3gfnWW6hYuBpgXBxA8/Ur718+e9qIS5b8n8QPEZz+tVsCugGN/MFfTrbHqD4Gbe0dxxR66aYHb96yXw91Nrl1IcOvBMCRMc7T5PitwYzBBz5/OkShBxM22g0thpSnTLbuGdAxXg+Y9vIpKepF0YhQy7C5IB/GWgLgfygR9q1KXfUB5/SP9Feb6zVfIuPYVmt3YZRGQZbcjZzBB59qcVfaI30oD5B57fnmEaq+HX53ynYoNlscYxMjxPms7rQFVi8BT6oGTPueeTFFXPi24E2XULsmDJ/l7TGRH170Jd6ruaCq7CJ9Xc0dVxvHyG47Rj8Hawy9tjAaHI/lEGPzIjHtWqvGVieAMA9/wDe1Z/oOmFsgkAEruMeWMjv4pnddSo245JJ/wBiiLg+7zELlXXtLdNpmuGLYnack4An9K+XdoPqVlMQs9xySCOcZirem9YFtdrSNxndBgk+cZ4obq3VFcqwPBJBySSR/wC+abFY0ZzvFSTqxLlC7WO3B4nHbHvxmk3VtH85SslDjMH1ETAMZ8/SfrV9zXloDsSJAxAx96ra4JwQze5485HtQseYVcqciY/VWL1tmUblDGTIx7Qwwe9XaY3CQXnaOJiW/t/int26TCkekeD++aAvLmRUKg7RgXt3naIqg7V274AnmO5+5qtrZqXXJIJ44nxXT3CvaZ710LjaLuSxy08Tr0L4M+MECJZuAh19Kt/2HYGvPKssKSwAwSQB9ZxW5fSty6WiVNzVNlZ7hpOsFPxrhQRJOB71ltN8VvqNQbFi2Db3Em5kGPJPYVpel6a2ltUuOW9IktmT3yK5/wCHZsXG2LKXOQBEkfrFebDVoWBGT28fGb7I9mN8Dv8A3F+sUKYViY5+vf7Ufp7vy7cuMtwPbzRGs6ICouWmUtzsH8oHt3ofqNn+ElxjLXO3G0DsBXNOsY8czPev0gWI52E7/wCbImvt7WEgYAkDigunIzOqn8Pf+lMdZo4wSARx7RmDQyArS1FbWVtj7p90hlgK1XSdOJ2bVJJBIMkwRyAD+prPdI6e5Q3QBAP/ALp90xmN0+FmTOZUAop9jR7MrWPtM7SCQwPIme+JenFWJ3KrrkoTK54gEZ7ZEU16XqNM+j9SpaU4eWO4sMErtEyDxxSr4r1YuGbltRdJiJztEQTGCcVR0bqa2GDNZF5XkE43IxMkqSPMgj2rlFhG2fvIztHLKiVBx+HmM9LobIAFmzf1JnLXTAkDBPA/I0dvV1LjA4BGBjB/avtzr6hd0XeD6Qu2P/ykk/aOaDt9eV7Qt7VQSQsCM9syZNA6jQcenk+f4ifU1uyhmH6n6/CFdB06vqEJG0mASOSFmK2HWlC2SVhSuR49gR3BrG6VciOcceRTCyzXmC3bhKwYUDbP1Mn9AKJ0/UVIrCyZ+kxtoOqK8EyHHODGJ4PgxQnXemJqVYhhauhIW4MyuDDDEiZ4IInHNca1tggYERH1EChNLqGIAYEGcHGDH7EVSv3ZKjaHQEHOZjuodBvl4cWzz6kPbudvc9vNSx00iC6KoXA5bA4k8cmtFq7jH0t2MiYB8+DS46uZX3kZ/vTABI3ji2MJ8RszuG45/wB8VYGHG7Mf+8zVWlsFzKgT3/8AUVc1ogeo7frn8u9E2EGx32lN/UMMAhl4gfrNWaPT7yEXJPtEf6KDvN/efFG9Ku/LUuPURBOcAHn9j+dUsbQuRL1oXbEJ1L/LtjZbIORufg4knGB/ilfVLhNtSlo7py0eR/LHk981oer6pbi2zDHfwIBAz+v5xkUk6rfAV7QutJH4QIKgdsd6UGdWSY6pUKBp3ibT6txu+YIScHvn37x5oz0z3j9qCvM72VIVgAwJLHMD9/pVj3CZPB5jjnNPI2TiKWLp90u2+OO1E2dFbPLwfeB+9LhcMEV1cz3NWYHG0WO88XrpJnHNdpp2OQCa1nwr0Yc3BzW5bYK1yYjVUbGwJb0j41Yp8u4jMRwV/wBxT/4R6+993t3LTBgCVjwfc0t1CLYv+lPSRz2mnWlT5cXfODHIFY93plSVXnia9XqA4ZuI30+ua3c2EZJhS42/QTxVPVOmF7hRWysb543N/sVOpdSF62VwRMz34pT0+8VuD5T7jgkE5MYpVMaTtgwlqByA2NMZ6K0bQe3dG07WYN/9lEqKXWviRWYW2uhmfgAjJ+1O/lPe37yu+DycD/eKRfC/QE0bOLgVncwrHkA8QTVV0FTr57SzB1KrXxNDotS4hRMfzAcDxRGq1z2GN7dtQkykE7oEKR5XI+kUNdKg75APgYnbz96+37jXrSABTmTbYxHjaw4J8HFECG5AB2kIFbEnvF7a177q8hyDEIIGPLMAR9Ke6fpOzTi6zDYboXaJ/CXIYgjP4oj6E96C6V0d2ObBsZ/ExHMiOPxHk/lWm11pltFPl7gVCqu7azDGVMRPfvXBWik+rt4z58/dOm44AX6EzGp6bbW46C46kCUUeoEe+7n7eDVX/Ku49SNBH4liPpBNfLGgVVZLz7LgIFrceUP/AMkn8MjxPmmV/ogX0KyqoZtmDLADmTjIjHFBanA1HGJLOoOkomdXwltnqJy5EmeKZ37Q2LdXhvJyDAms+dREi3/1B3ETP9o4xmuDriDBgTnHAMZg/XvSZTP+sz7OmNS6rG3PaOrmqJ/EeOJ8f4pn0/WKTtLqOB9cY/rWXu6k7eJH96p/5gS2zuAcSvqiSP3z2pmslE2nKE9Vgkc/EGlYPu3bgeCO0Upa9Oe8ycf1oK1dcW5YgFpO0dh2xUIkjuTTKHI3hCNJ0x903qSqSTxGIwf05qrqeuD2m2qQwOW7BeRgZLGPtVX/AAQAPmMJP8oJG2R6ZIBMkxxGKFbT/wAO8q74mBEeqBwpJLGPfzQnsDDYximjDanG0D0OuZk3EEchT2I/rR3T+ppaMvMEERGOx/YGlWl1QCrZgqUAwT3jPHH0olzukE4Ig0cprXBnFOljidar4mueq3MTIXZEQY2mB4+x5oXRa8FyplrnBaBn70Lb6cytKcZ7mRM5AIqWdK4YM7Mczgx/Q5qnpBeIX1QduI01Wq9RQiYAYz2oC65ZpOSxn86MvXS3jbyB+1UPp6Ii43MVsfOAO0irngH712iz2muAgHFXByBgVyyzTA5ijR9MtWht2z7xV2nAnYgBNU9D6kDZBcZPM19sIEfcverMTk6o0HUAFZOoW9w2MK53kIFyKKtXoc7szQesvFicVE92wgbW5fO/EvGoRU4zS/R9JRrvzVkEZiaN6c6bvXXzWrtk25E13UUJXuYUkEB24HaG6NvWWByOUb+9Cdc629tt5QOncRSy69wgss7zj2qLccDbdO4kflXUp31HiXa7UMCU2fju2biLsKrOWPv2jxXo/QPlXgGExOffsIryL4m6Itra6n8R4rafAOqQKRccqvpP1ggkDx/imnqRaTbV2EWS1zZ6Vneem6h9jq26bYhQpAg7mCgyOYEn6CvvUNQLdtzLXT32xuUNIUjwKzXVeoj5Rt2jvRWkhmxK4hT2/wA0kvdSQLbeD6l2MN3AB7MOcxWGATuJoLSNsmV6mytx9qhy22CG4UntPJ5FX6eyURUdmblQJiIMH3PcD2qaK6Q4U5Y/hBj0DvMe1a/p+ktDRhyqvdQlnBGXXdlZ5BiBP50dazZhAeJLbhVl/O0QlljHHbvijul9MtW7ZvXAxO6LYxAkcwe/PPihtVctqzfLAZWIKMTwhggQME5iTRrXCVdi4UPETBCiQFx2gzQHU1nTM7pkFr6n7fOd61rdtBF9i90DJP4VjJ/PxWW67dCrZYN82CZEmDHeP94p71Pq1lrIYvvu7SJWA3j0k+B7cVn79lCvp3BmXvmAPfyYirIADmag43zmcHOc5Ez/AHpt0Ej+KxO0hQFJ7FmAP6Y+5pRpxCDBBlpk98f3q+1qdoaMkgEfVcrzimX96ECZagV3hW8zbW7Fm4FDgG8ogieWExPMj2msnr+nFLgDbbMbiiFs8fikZ580Mb5ZwCFE5ch8o/8APg9pgxkZxVeu059P8VW9i2JPcf4oGCZqr7P+uYNYO0OSQWUcAT+ZjPNEWxIE8nx5719+U6wqQCRL3OJ9gPNXWbKzEwBMT+f50xW2+ItfgDX5M6aweTI7H+lVlf8AH++afdPsjUlAMW0xciZaASQfHYUQvTAQ9xWASHWYjbxtAHaP1qh6jsBOLXt79v5mZII/ECPqIqq4+MVf1J0VWBHzFjcCTLMQBk+IExS7pNxm3eolUjaxGcnz3jFFWwEZMG9OneFtbP7f7NXW3wARMf1p8ultG0kKCSo3GOSRJ/37Up1emCn2P1qttDBdZMTD5OImGnVWUggr3q6/ZVjKflXy7ZTaNpFDI8EVHbUdowQUGkjIhKaJiRip1DQbRI781oOlbWWSRQ2uvpuIkUVHwOIAKScRXa0VvZMZ81NRpMDNX37qrE96FvncMcTQyPMYca8CcaJQAQcxQfVdEGA2NHkeaZ3rCqoKDMZFABS59IyOZqVvgkzuG1hDxEXxTZBsCMsP0iqvhDX5AORwQf7U7/4oO8v2FY/pOpVbzRxux+dbHRNkFDFOrXSQ4+sT0vV2b0MjW1uKYcG1OAJBJABKkZGcYoK504bd8Mm5goUNEnuTtn88U50HXG2Ao6liv4CCMKfXkcggkkUKtt7iehNtv8TMhhZPcs2Y7RWG5ZGKkY3mxXpZcg5EN6BoAv8AEuXLQMYLNBwc5Ik/WO1M9Xftd9QiEcbNxmfZlAMUi1yBSAAGERPPbtWg6V08C3ueF3CE9IJ3cn7ARTjV2dPTrZgNXbGT8sRQ2VXWFQM4752/DfMTXwgWLZkYEmPv39qpOsi26lnTcoG5YMENIJH6UR13T/LctvO1WCt6FAZj3gZzzSrR9Sl0Up+MnaQfHkH9+KzgNsjeVqosrsGDsZQNaGKogUjhoQyx7/Scd6MCi4VQ2yqhhMkKMc5+/vU1VtCZHqc4LAwo8wBz98UA6FYHj8s0QYbjaEs6pUOOT9kY6/VK1w7PwjAPnyaF31XbNdfqKKu20ynbU2oxmvwhduW/mB1UmCEJM/WR+Ex2pW3TShhlG5YALMWP5YA/KnGh64VADEggYP8AuRQ3U9YLlzcJ4gnyZNMsq6doeu9x3n0uI9Kwx/ExMz5jsKHA8VLNzsT9qs2ewoQQLxCF2c7w7pWve3aKoVln3R/3MCZj2j8qZBTchb52+k7UAI3AmQcYn371m9WStpgokkgnzg1X1HW7hbRgXdACTuABEYwMyJilWrOomaVbAoPP5wjr2iW16wXEggSVY+JMcn27VR0W7sLKfVvG4Y9v7Z+1cG0Gh3dVJn08ifyppbsbURt29vUZiBBwB+9cJKjBnWKlCSZxa1jKeZHcf28V9v3mYy32HiuSBH68V2tkt5Fca1iuCdpjkb5iazY2hg0zGKJs7SgHel//ACS7SaPdgqhY5PNMnLDB2jCNpY6BLbD9gYrnTW+dwzXbaQIQQZq61qlNd5GBCj2Hfczi/ZOCMxVF26o+vimV+6nPAoTUIpE4qrAAbzpb2ynTlzyMUvfVMtz0rzTE6+B6c0r13UwhDbSxrla5OwgDgOGXYRd1jp93Y21jLZisN6rbZwQc16bf63aVPmsRPivN+q6wXbrOBAJrX6NmOQRAdWqjBBnovwMovstp8qTJzEBQSc9uP1r0TXvbbTBCRvVvVg47hRBHYRXlfwDrVW4u7iCMc8GOfeK33Uuppcu7jvCPtJVVyrQZk/c0j/lcmxfGPnGv8cAQd+/1+O8Sav5lty6ydxICPnAzJA/IGtNrFLpbuB1+XsRgDMBjtJGOO+ftSa5o9t1SCzIwYkkiFBmZzk54qnV69rYVU9QtDaRndtaYKnhhHY+KSZnsVUJ4j+lVcusI1mnaCRLpMjIbdIwWnxSqxpyTPLIDk+WHAHtFc6XrTsoth2aZ/wCvpg+JzR3T9Cz23CmDyN0+poIE49PNdSps6F5M5ZZ7CzcCD6VmuOiKMzHjHefoAaL66wLY2jaAsjG6P3bz9q+fDvTHLMSIcegKexibhPsB+9NF+E1ZUZyzbpMA7QMxM5OYj7UOwgWY8TPppzRk8n6+RmUtPJn3pnobKsdpx3MZj8qD6n0prXqIa2J/nIMCcEnn7RRBdQkI3omXunvEEiB+gojtke2Vr6Ni3v2A7zrW6dVPofcvY5Bx5ByPvQhavlzqQOEjbAg53E+WJ/ajbegu7Ze04EA8Zg8VbWyj3QHpgsRXvBrQzzTHU6VlVWMQwmARMfT+hoU9MYEE4QnLgg/6a+TuufMKkoDtC8lseR2xzXHsY8RmmkkEnafSpJ8zNDDpcPuDi2e8iQfp3H0FF2igIkkz4PFc3Ls+9CDNmVLlZ1avJaE3FVis5C9p8Zq26SYvoxYGZE4MjsIxH7ChAmZmmWgQFkGFLSoJMAsRgEf72rjE8xih1f2PvJaBMEKQCBDsIGZiAcmlXUupNbuFPS22M8fpWi6uTdRLYZQy+0N/YAx5pL1bpzNcJDK5wCQZggAET34q66RLjp0OxlN28BbB2xxQzasGhun22NqLje/3rpdITBUYFMsqg7QDCxiCeIdDbSD9q70VoAZwa6ta4QCRxVNy9uY7R9qpuROG3S+FGcy66JcE5WiPlrHtQdi4VwRVms1p2FQB5mq4LnBlSzMCiiVSEb09+3mluk6lbu3GVhBGAK+IfmFZOZ7VX1qzb0sXl58eaZVF/wBf+pddaDOdhMt8VaBrdyT+FuKRU16915tSwJEAcClNbNIYIA3MzLSpcleIy6T1L5ZFbHSdWVx+KJiRyDHBicGvPKtt6ll4NXZVcYYZlUdkOVM9Us9etostDN7Ehf8A9T9vyqn/AP0S3TMgGI9iMx25HmvNG1znvXel1jBhnvQl6akKV07GFPU2Fg2eJ7Z0HUOyBYRsZJj8w3II/KjLpdQAiPJ/CXBzPHHA+tZ34O1Y+U8mGhdpzghp7eQD+VaWx1A3bpa5KEeraDkjtg8EZ+o/OsnqLW6a3RVtgc999/wmlTUL6zZZ3g/QerObty36PRCHtAbdvzOeBmm73mtXGwdlqAODKqP5fJJEyazXU9Mi3AVELcmWnJJ4gCe9WXfihGB3LtZYRg43DPGFiRA5rNKEnIjm2JZ1rWrduCAW+YIaThRmQO0x3rK6/dxPpVjtA4APHHfHNP8AqmossA8mYxtPPEj2NDW9EtxdoC2pj8RECJIJPv8A3o1WQRB3KHqIG2BJ8G9J3Mb7KCts8e4BJ+/j61vB1i3asbipJc5UkkDiTB7Z71mdE5sMlpV+WqsjGc7wPxGQYM5/Sitd1c22uS65yqkTB4keO1Utz6hzB01j01H3/H4wPWfLvj5ReWUkjYu0D2U9/dqSagbGKKZVBBgzGeP60YvWrcszKWfJLAY58Y/OuPk+gtsy3rmCIJmPrXV2hb68qQePowKyJoy0kmOMH9BQC3j7U16IN90ElVVSCSTiPECZJmimsk7TDD52lAejbfVjatmApYMCs8ScR9arv6T5ZgkEexz+RzQmpIdSCAFPM/08VwUszacby6XCtwRGK/EO8XCY3rONoWR3BJ5Pak6a8rldihsjedx9xPtVN5XYlVKOhEcwR4Oc1boOkoQfmOVgwApI+s7QaJZQaR7xibFNyvnTFfTerf8AJWB6aOv3LlldqwZ715npta9v8DEUwT4kull3NIBrQfoyD7cYmenWDHuzmbY3GCDeIjvRWn0zCHBpVrOs2n053P6o496G0HxlbFkI3NKelYy5A7xnXWr7ntGfVerEXbe0gzyKIu6RmEs0TS3UX9MLPzCwL8jOazWr+Lbrps4HmipSzgBRxBNatbEnvG3WdQNI6lDuPcVnesdbfUNLYA4FBXtQzmWJJ96qrSroC4J3PmIWXFsgbDxJUqVKPASVKlSpJJXSHIrmvq1JJ6f8D6ZrvoXaDBMt+EQOT7dvvTi71BrSAH0XweWk4zIDD8S9xSH4F1KfhZtoIEkexB/Xit4eo3HS6q7IVv4cgEAePH3rE/yJ/wDcMjbH7zY6L/5HB7xC2vZ9rBgFAlzEERyZPH2qrV3QQLnyw24+ooxkfRs9vqJ+tXFQdylpNxTIHAMfT0ihLunKpbTllAMATEmYkfUGkFOCGj5XOVE+k2kAhmuIcjcFn3kgc0XZ6y6uFCLctufSCBAxwT2OP2oa30dnWDzM8jHEk+P8Uz0Gm+WChXd5hoHtn39p8Vs2PQtQfADEZH14mWEtaw1k5UH6++cXdXbUblRgpGP/AKEn+UTiZz2pXq9JqSAyguBw8bjHhgc98GM05Qi2CXtESZDRwO8/9RPHml134lZc2lmDIM5McYxHn7Uonpshd2y2OAO/2mMsrIwVV2zyT8pxoSVck7mY/iQCAPqRiecYorU3PmQpJVXlp5jbuEEY7+KE0uu/hC4oUsSxKtkkkw3iYBn70S8GxYYfzG4oxBwRx7er9aVr3sGobZ+casVdBxvt8ok1HUbNs7SNx85H6A046J1FElrQ/Fgkw20due1ed/Ell1ec804+EOr7SAQGkRDTH6V6M0JjAE83qJOTPQNTr0dTvAJxHmfevOPifrbBiAfaK2F9zuOAOSBzPE/lish8W9JJMgc5H3pXorC2tSMERvqqBWFYd4n6b1t9+TWv0eo3y2CTEyJrF9J6WxfNeg9F6SoQ7pOYgECIH+f0rvXFRT7vP1+UnQ6vV2++eTVKlSnIlPs1Jr5UqSTrdXyvlSpJJUqVKkklSpUqSSVKlSpJJUqVKkkddC6r8sjNbrpnXQAdu31ZMkzPbPcV5YDRNrqLrwapZWlow4hEsas5Uz1leuqM3NpEZUf0NLNR8WAMSpyY8CI8QK87fqjnvVBvsck0JOlpT/nPx3hG6mxu+PhPVB1jfb5EGSftx/Wmmj1q5IRgqkNDQdxB9IHtNec9D60ANrZBwRWl0t0kALckCNoMCI4k+3tSvV9IXYuveN9L1YVQjTctrEuJeNxtsuCpiNwAECZ4z+9Zy/0cO5jYwiTn6xjlYwI9qsvdQYIQ4R5Ckf8A9ZoRb6BwVdmDg4EEE+CayfSevYjE0ldWzid6DpQV9jL8xWzjnBGJHvP2r51tyvpCkKD6YmAJ5GZnAz7UdodUqWme4QptyVGRJIMfUUvs6hixu3VZjggLwCcR/irAknJ7TgGgERVrNt2Q/IO0PBAJ7T4nzQ3SehMtzwAa17KLkxj8LNxPORH9a7dkRSQQCcDz2H9f0rVq60+mzMM4/MntM1+jBsVV2z+Q8z5c06MohoukjYZ7AQREdz71mrzNbOxoZeNvOZz7qa1HUotnZbZibY/DjuM7vaSD4pMQCQBsJaSTB5n8hjFZtVzq5cnczQtqDIFHAE40XTlHrUfb3pp05rL7t4LRA57x6jE4k/tQl1fkI0gAEqQfMg/4rLXupIGO0lZ54/rWlbU3VItgP1mZ9di9OzIZiqlSpWjM2SpUqVJJKlSpUkkqVKlSSSpUqVJJKlSpUkkqVKlSSSpUqVJJKlSpUknStHFGafqjqealSuiSafpnVmZdrZH7fT3rQJqiEiWIAOJH9FqVK41SWf7DMstroPaZW/VZBtlFKnme+eZ5n3ojQWCAAHbb/wBTBx4mK+VKHbShrG0LVa5fJPME13VDaUoigZye5x+w8VRY6gWCsQCVPB4M+1SpXXrRaioG2JFsZrQxO8KTXs2TkhoySRGCRExHtTTQW1a6fQoAAx9Y/L8q+1K87aMcTcTiJPjbqzFisQF9Irzm5dJMzX2pXoqQBUoHiYFpJck+Z//Z">
            <a:extLst>
              <a:ext uri="{FF2B5EF4-FFF2-40B4-BE49-F238E27FC236}">
                <a16:creationId xmlns:a16="http://schemas.microsoft.com/office/drawing/2014/main" id="{3B56C212-FAAD-C541-96BC-EFD280F810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7" name="AutoShape 12" descr="data:image/jpeg;base64,/9j/4AAQSkZJRgABAQAAAQABAAD/2wCEAAkGBhQSERUTEhQWExUWFxkWFxcYGRobHhcYGBgWHxUfHBkYHCYgGh0jHBcXHy8gIycpLCwsFx4xNTAqNSYrLCkBCQoKDgwOGg8PGi4kHyQsNSw1LDQqLDQsKiwvLCwsLCwqLCw1LCwpLDAsLCwsLCwsLywsLCwsLCwsLCwsLCwsLP/AABEIANUA7QMBIgACEQEDEQH/xAAcAAACAwEBAQEAAAAAAAAAAAAEBQADBgIHAQj/xAA5EAACAQMDAwIEBAYCAgIDAQABAhEAAyEEEjEFQVEiYQYTcYEykaGxI0LB0eHwFFIH8TNigpLCFv/EABoBAAIDAQEAAAAAAAAAAAAAAAMEAAIFAQb/xAAxEQACAgEDAwIDCAMAAwAAAAABAgADERIhMQRBURMiccHwYYGRobHR4fEFMkIUIzP/2gAMAwEAAhEDEQA/APDalSvtSSSKadO+GtRfXdatMw88T9J5pl8J/Bb6wM87UBjAkkxmBXq+nspZs2k2mLaxu/bHmaQ6nrBVsu5j3T9IbN22Ey3wFr7di0dPdGy7uJYNhpMQffFO/ifrFoadnAnBO4iOMAR7159/5E1+/ULiGVZY+SxkfkK2Hwv01rnTVGoRWFwNsJPK9iYyDNZ99OVHUHvuR+0dqtw5o7jYTO/D/wD5AuEpZuYk7VYfyz7VvLXUTppCgMSu5sTGec+aznwN8DWIuHU//KCSo5EDgj3rS6TTB9zKJYhVP0WSKH1ioGBrG0t0lmoFLTvK0vLqf5YuGST2MdvasB8V2b+k1K6jfuDYHgd9ta/pXT20dxmLm4rkkjHpJ5+1PrXT7GpA3W1O1C2RyeJMmpSyUnVyJ24lxp4PP4RP0HUPd09twzfxBuIgYMmQD471nf8AyH012sqyNuUNlf5p4HHNa3TXGsNFsTtBxiB9PzqnSE3dSqm0duS5iVB8D3JrnT59YOg2l78emUc/zPLum/Dd4EF7TKDxINez9C+DLWl06Xr6KxZZhicMfwLA9sljTA6W2mDHpEhCRu9u9G9X1dxVNuAFRFKswBBgDdIP4j9YpnrOtbSEBxnnESq6UBwe32xZ1zq9s2drm0G2ztCSApOIBzSHp1ovYkqH2vtDQICwSu7gt75k4qzW9SF26okQVAYFMlox/fmgrdtWRASQ0fhzBCnOByY9+9ZiWMg2OJqCpcYI+cN6VoTdDrBSW9LKFJHO6QTGII+hzVOs6HfVt124CANuJIKwI9PA8TxiiW1yWVCkAW3MHkMJOWx/9gRQGt1fzrhA2wsIMkT2yBzV7LbLDqb9JxK1X2jYRp0zS/Ma0yusJuF1WAmBJkERjHERFak3LSrEh7sSrHgbonP8uM/akug6eLCFmCFihFxiMQRGPpVnR9ct2229RvUbJDQWBHcA4+v0pYHJMGcWLrXgH6+6fNZ8u9lWVgCZ4HcAiT/uaR6dFFyJzBB2zDZg9swI/KrL19bHA2Kx/CfUWj+lTp6byz7sBoUccDOfqaICQspai6T4xDf+GzAi2c/l/v1o34as/Kvk3kH4NqBiAQ+738iQDQ+kueoBjKyCY55jB+4zTLTa5FuSyb2d5AMYHAj7TVUchsxXpqvYxA52gfUNYL8o6KARCmRuPI3AjgGP0rF6m2EfbuDZPaD+v71vNVtZg2z5efSoGdoOZ/b86yHVNK73WFw7hBKmI2kzGaaS4k+7eGahHG20CZS0KpMkwNwn3OeeAaZafQq95c+hY7kY7D2zFC2nNpQDtbckGcwcgwRGQRRvRNcLdwT6hI587l/bNVtLHjic6a308oxyc4+v1ms0+kUlwhZmVdsSQpOA0E5gE1met6FrdzahAAx+I8wNx/P9q1S9TzcCG2p/lG4TtJkmawvULDByZicyTz+X+5oHO/eO0EqTk4HieLU4+Fuh/wDK1C2ydq8se4Ucx70t0ula4wRAWZsADvWy6H0bU9Ocal0BWIKggtHfHtFequs0qQDv2nnqa9TAkbd56Fofh5dFbAsh1UmSZkkdzTHU3kFpgrBt+YbsMee9ZO18cnXOlhLd0iDuYCIB75pV1f4a1CQLV+45VsK3ET571gGl3fFhwft/ibPqha9SjIHiNviD4Wt6ra7KQwGwEHkdj70f0TpIsW1tAmBwCeaK0N5lAZ+YHHAgUX1VFZUYCCfw95j+Y0FrnCemTtKN06dRixdpybUtujP0oc3zZyBTfpzLcHpIMcnwe9F9Q6RbuWSTIYHtGR70MIy7NF6xosBMzOp1HzREAeY7/X3oUK9thtJU8famZslfpX25ZLAmCQO47VXJU4EM9+ptRHHED0SOzySMfb6/WtJ0PRgkWzgv6lPcFSTgd+KT6DREt/WtKQ1pCwIlRuAESYGc9gZ7+MUf/Wvnn9JRbHtI1fd8ZTeYXgy/Lb0wWaAvqn8RODOOBzilur1KJa3Avuckjc3dYDeAsimuhvr6rjqXGwXD6pMEjbt4xkj7UD1CzYuFQqvuYNhT+BQZMk98ZM4pbG2Y9XjVgg4mdDEsH3FUuHZ52EzBwBAPE9q+orW3HCurShAkQvaG/UHmmF/SWQAtxrlwfihVMID+HkZwBQ3UdcgMsjw8yCoEnnicec1oUrTYCrnDdj+4g3a1CCoyvceRLdRN/wD+UfLZm3B1GCx5wcQf+pjjmrOi/D6Lc3kl4JgwANx8KD+tDT+EIDftwAAeVJ7e4Hk8cZr0HofSLWn04Z9u5huckzGBgTwBxV29S4Gk4yP+vIiF2hV11NsdtPcQRNACu0iQ2CD3rPXfgu9Zcmw9pkfBFwEMonyogx7in/TtSCrA7vSxjd3U5XPfFWa+7cCAJAZzwBuIX/tBwPqax/fW7JKUFgcKefwmWs/BFxQzX7ttxBKwDAMdzgx7ClGl1Ny25s3AEuW+ViAydtvseQfzpvrbk3gq5DqwYtuYBhIyd0DicCM1n+pu8BnYBlMIfMxj6fpTKg2ZzNMKybOcg9sR5a1axuUsp/mDeJExHBB7GrbnXBbVGZy45lWgeDkiZBAkEd6S2f4yi8AVIG0/UHg+fauL2l3jMxz/AO5qBB3igsFLFQMrCerdYuhvmLcDK2EAnv5HePoKq+QbwLXCwIWZEwCe8GgLakOLe4wQNu2ByBjiBFFXFAMLug+TJPiTRCADtGLLjWgJHw/mD6k7tuICqFA+nn3zVe2r7luqpoqNjiYzlnYsZQ125bVthkAHuZA7zGcVb065qbi/w3AUdlVmOZ5xjiu7LwGMRjb/APsRP6Uy0PXH06hbTsu4BiVPPj8v6muFxnGJp1u4p9Rjn6/uea/+N7gXWqYBO1toPnFet9TZWtn8JgRtAzX5/wBNqmtsHQlWGQRWo6N1vXaq6tuzDN3wAI8sa1Ot6V7G1g4EB0nUqi6CN8z1nouuS0YKgEwJ2/7MVzr7ik7hub1GZ4z48UENI38O3fPq/mYCJIGY80bfQ219Kyvcz+9YLE+czQcg7Iucyq4iOu0kifzFNNN0QkgOxMDaoiMGqrehU20vI0SfUvBke1PtFfNw55wK5pdWC+YlrCDCZH2HtFWq0iWro06nZ6J9iWnvSu7qjbZdoMfhOcE98f1rWdb+H21AD2nCXE9J8MBkAntSS18JXASbhUSeAZx70QghsGMV21sm53lF4gjjPihhqtRY3W5UrtkiM+8e9Mr3S2bFoy+QD58j2pTaS5cc4CsuC3cEfinzRVD6vbLKtRUho20RUIWZSyxkeT/KPzNEv1Rjpt5LESFIVcQCRGRxx5ri50w/8YqAHddrqJiYMmY8ifyrOX+r7Q1lYI37k2NBT/sG7kfv5qt1bBvsxOUKjLjwfyhdrrqq/wDEDqsG3t59Mnv4zTPoToiDUIC6uzqpK/htoOI5MsSTP/WkPRenllNxzG7dlhuLZ9/5cAxTvRWnt2ECvHy3cwgwVaTwe+TjNUNLKmrEvY6F9APxG8+avqhdtyOSdm0WwM7uNzR6felnxGzLZt7mPzD/ACARvJ9uQB4q2z1ApP8AGRi0ztWWx+ETGBFIRp7rvMg+qS0jH3nHvVQN8mHCrnA/v9Jo/h6yyWwXXaTk/f8AyCfvTg2A8ciMgj+xx94oOwkx4AEeI7UysKeMUs1jKdSnBmG5Bc4lGbRJaWTLjEkQMgnvV2l1Fu1852lmAILE88GBOABI/Krb9qQwMQRHJmDWa6x8StaBR7ZBjbPOI5E8jjnGaJWzMcnmNdOoIK/OD3dO10C4lwohbcSxjIgeBPjiknVHbd8sXASMmYg+PVRV60rWiUyWzAOJ8d/PFCpobnpMI0MBAgkfXyf2pldt5pE6jiNfh7RM2nZhkF90Tw3BP3xFXfJ3cff+oNF6G6ltBbmGHI4g849vceKZ9M6Z8xXAGSCRPY9v2ot1YSsPnczHtcGxscTHXrgGoQRgR2zkY+1WagwRwZggjuPapq7DDUEQ0qV3LGeOR4rrTdNLlbUgsWOfEnHFBQZ3+yN9WAyIFOT/AAP2goaT4xFfU0snGY8U3PTLdssG3My/ySJf9dqj2kmltzXgXf4W1cSUzwB2JxM/l71dGVuIv/4b4yYHqJUKJGTmT44r7rbBLmCMQI44A48g0Xd6kt4glNlxVAOI44OOfr9KGe1OZn/PNErXBJaS5x6QrGxE8++Cfhgau6d5hFGfcngV6X8O9Ht6Brj2wIaFmZj+omsp/wCJNm69uOfSdp425z+dab4na2tre5Pyx6j8s5JnifypvrLWNprJOPEN0tS+kH7xx1DXpd2rbncp7j8813puoKLZEyVP4GiGP7xSLpPVUKq9pZUjEmefPvTIrBllIPuKymRhkEQj9SqthdxCtBe3Mw25mfaTTfo3UQLotXF2MeO4P+aS2eo/KdWJEd8c+xmq21q7vmklm3yY4xwBVMSwqWxS3n9Z6nbtgDArJ/E2qZrhtglVRZYzEk8TTfp/WvmW1biRMHms58WaNrlw3EYCQAyngxwfrVwdW8U6ZdNnugfR99nUKVMyBuAODu4we9NxbTaxCi2Ls7bjnl5IEAcDHJpT0XSsJ3Ebo/IxiiX6orqyhmfaVKwANwEqUG7FGdiijHeOFQ75EXdfL2rlq4rsbqkbYHKTB3juDn7RRWpt2XIuiyktB3FRIP18zIn2q3X2vWt26CFZB8tVjBP/AGbkxPHHgGlOv6m+nIQBXtsSCCfwNzAIgnzkYq9FoA0MZyysuA3eOtPrGCsCkg9/HiaHfRBbcFvUx9MSCvkz7D96s03xNbuIltrDhFbe+wht+PT4MTVtlTcHzMweAQQQCTjNEt6hErwGyeJm21W1blcfbEek+E7e4tvueo5ggYB8gd6p6r0e5bLNYAa2g3FBgwMtEclct7j6Vq7VmPrii7aQN3isluobOTvO1dS6nmZb4d6wGAU8OfQxEZPb75I/KnNzqJTEe2f9xWZ+IOn/APHvSmbbcrGEc5YCOx7eKb9H07fLX5pLEjC8NBkqJPGOSe1XKK3u7Rq6sPixO/b5xkmqLvBJzjnHbmaI6j0IXrRUWxciCpIGPIBOee3FJeslktEz8lv5VBmBPY85/wCx4pdovjXU6Ug3JuWiASGEfZWA3Bu/qkc+cXrrydjiRumbTqXH1+sXazoPytQFay3ywARz6XPPeOfrTLT6JrLSB6jz5zk/StXqdfa1Vu3ft+qcqIyDiQwPBB7Vxq7IG4k9u3Gefc0XJIw0o1pYeIKWDBkdRAAhgODyI8V90mpa2wK+DP17VQluFIER3IBzxAqC5wGE4xznPj9PtVlrLDfiBwJxqdYLrFiJIWC0/v5rjSXPlsVUgGF3tGYOSF/RfzqpLeWAwPHv3JntV1y6rqbJ9DiPUPAyg3HAknnPfxV7hhQBxGumwGORKurXFuICluXDEgqZyBiRgwZBP096zx1DbyDaAMepgM7u/tROv0WwEi44DNnbB+3sfv8AYULr+qA/w/UBABc8z4qiiPEjTpH9Sh9KRcDBhBn0zkn+0UQLcUJoLxkARC7uYJjuaJZo80wpJmd1S6SD3mP/APHXw81zffFwoV9Kx3H80+fpW10mhS4GW8Cw7jEMPvxXmnwp8U/8aUadhM47V6fpbZvW1vWWncoaD2HbE0frhaLNR47GG6JqzXpHPeE6bpksLafLtWkA2ogzuJxJ7131nqN8uq3BEekEfzUOhuKvzCZkwREbY8ea+a++bgTZLEDPEA/3pAsw2zzC2UowJx+8I0kFgHWQTBnj9aaf8dElCF29xAjHFZm7bKgS2fE076BctOT84mIxmhCouQAYizKhwAR8Y702pQDBCx2oXrOr+YP4chVABaOWPH2pdqDBMcdvcUvbWssqd23BBB7j2qVjAwIzVpLZMI0XUCr7GIJ5kd//AFTXTWNl5Lq+pDg25wrsRLR4gn7mkmnQM244E086US0ET6Gn6iCGH0INOKC9ZXEs+FbI44j59YGLqFJX8QuHIPmPHjHg157f0m++3pCDcQQTIbngczxmmet1KWCzIxAGV9QAQ5BGf3oHoFtmvbncPK7p5kngDx3pUZHuMLWoVTpMNsdJstbuNvt271sLFtW2M8xJJJgjngfWnWk3IPluZIIH3gfnWW6hYuBpgXBxA8/Ur718+e9qIS5b8n8QPEZz+tVsCugGN/MFfTrbHqD4Gbe0dxxR66aYHb96yXw91Nrl1IcOvBMCRMc7T5PitwYzBBz5/OkShBxM22g0thpSnTLbuGdAxXg+Y9vIpKepF0YhQy7C5IB/GWgLgfygR9q1KXfUB5/SP9Feb6zVfIuPYVmt3YZRGQZbcjZzBB59qcVfaI30oD5B57fnmEaq+HX53ynYoNlscYxMjxPms7rQFVi8BT6oGTPueeTFFXPi24E2XULsmDJ/l7TGRH170Jd6ruaCq7CJ9Xc0dVxvHyG47Rj8Hawy9tjAaHI/lEGPzIjHtWqvGVieAMA9/wDe1Z/oOmFsgkAEruMeWMjv4pnddSo245JJ/wBiiLg+7zELlXXtLdNpmuGLYnack4An9K+XdoPqVlMQs9xySCOcZirem9YFtdrSNxndBgk+cZ4obq3VFcqwPBJBySSR/wC+abFY0ZzvFSTqxLlC7WO3B4nHbHvxmk3VtH85SslDjMH1ETAMZ8/SfrV9zXloDsSJAxAx96ra4JwQze5485HtQseYVcqciY/VWL1tmUblDGTIx7Qwwe9XaY3CQXnaOJiW/t/int26TCkekeD++aAvLmRUKg7RgXt3naIqg7V274AnmO5+5qtrZqXXJIJ44nxXT3CvaZ710LjaLuSxy08Tr0L4M+MECJZuAh19Kt/2HYGvPKssKSwAwSQB9ZxW5fSty6WiVNzVNlZ7hpOsFPxrhQRJOB71ltN8VvqNQbFi2Db3Em5kGPJPYVpel6a2ltUuOW9IktmT3yK5/wCHZsXG2LKXOQBEkfrFebDVoWBGT28fGb7I9mN8Dv8A3F+sUKYViY5+vf7Ufp7vy7cuMtwPbzRGs6ICouWmUtzsH8oHt3ofqNn+ElxjLXO3G0DsBXNOsY8czPev0gWI52E7/wCbImvt7WEgYAkDigunIzOqn8Pf+lMdZo4wSARx7RmDQyArS1FbWVtj7p90hlgK1XSdOJ2bVJJBIMkwRyAD+prPdI6e5Q3QBAP/ALp90xmN0+FmTOZUAop9jR7MrWPtM7SCQwPIme+JenFWJ3KrrkoTK54gEZ7ZEU16XqNM+j9SpaU4eWO4sMErtEyDxxSr4r1YuGbltRdJiJztEQTGCcVR0bqa2GDNZF5XkE43IxMkqSPMgj2rlFhG2fvIztHLKiVBx+HmM9LobIAFmzf1JnLXTAkDBPA/I0dvV1LjA4BGBjB/avtzr6hd0XeD6Qu2P/ykk/aOaDt9eV7Qt7VQSQsCM9syZNA6jQcenk+f4ifU1uyhmH6n6/CFdB06vqEJG0mASOSFmK2HWlC2SVhSuR49gR3BrG6VciOcceRTCyzXmC3bhKwYUDbP1Mn9AKJ0/UVIrCyZ+kxtoOqK8EyHHODGJ4PgxQnXemJqVYhhauhIW4MyuDDDEiZ4IInHNca1tggYERH1EChNLqGIAYEGcHGDH7EVSv3ZKjaHQEHOZjuodBvl4cWzz6kPbudvc9vNSx00iC6KoXA5bA4k8cmtFq7jH0t2MiYB8+DS46uZX3kZ/vTABI3ji2MJ8RszuG45/wB8VYGHG7Mf+8zVWlsFzKgT3/8AUVc1ogeo7frn8u9E2EGx32lN/UMMAhl4gfrNWaPT7yEXJPtEf6KDvN/efFG9Ku/LUuPURBOcAHn9j+dUsbQuRL1oXbEJ1L/LtjZbIORufg4knGB/ilfVLhNtSlo7py0eR/LHk981oer6pbi2zDHfwIBAz+v5xkUk6rfAV7QutJH4QIKgdsd6UGdWSY6pUKBp3ibT6txu+YIScHvn37x5oz0z3j9qCvM72VIVgAwJLHMD9/pVj3CZPB5jjnNPI2TiKWLp90u2+OO1E2dFbPLwfeB+9LhcMEV1cz3NWYHG0WO88XrpJnHNdpp2OQCa1nwr0Yc3BzW5bYK1yYjVUbGwJb0j41Yp8u4jMRwV/wBxT/4R6+993t3LTBgCVjwfc0t1CLYv+lPSRz2mnWlT5cXfODHIFY93plSVXnia9XqA4ZuI30+ua3c2EZJhS42/QTxVPVOmF7hRWysb543N/sVOpdSF62VwRMz34pT0+8VuD5T7jgkE5MYpVMaTtgwlqByA2NMZ6K0bQe3dG07WYN/9lEqKXWviRWYW2uhmfgAjJ+1O/lPe37yu+DycD/eKRfC/QE0bOLgVncwrHkA8QTVV0FTr57SzB1KrXxNDotS4hRMfzAcDxRGq1z2GN7dtQkykE7oEKR5XI+kUNdKg75APgYnbz96+37jXrSABTmTbYxHjaw4J8HFECG5AB2kIFbEnvF7a177q8hyDEIIGPLMAR9Ke6fpOzTi6zDYboXaJ/CXIYgjP4oj6E96C6V0d2ObBsZ/ExHMiOPxHk/lWm11pltFPl7gVCqu7azDGVMRPfvXBWik+rt4z58/dOm44AX6EzGp6bbW46C46kCUUeoEe+7n7eDVX/Ku49SNBH4liPpBNfLGgVVZLz7LgIFrceUP/AMkn8MjxPmmV/ogX0KyqoZtmDLADmTjIjHFBanA1HGJLOoOkomdXwltnqJy5EmeKZ37Q2LdXhvJyDAms+dREi3/1B3ETP9o4xmuDriDBgTnHAMZg/XvSZTP+sz7OmNS6rG3PaOrmqJ/EeOJ8f4pn0/WKTtLqOB9cY/rWXu6k7eJH96p/5gS2zuAcSvqiSP3z2pmslE2nKE9Vgkc/EGlYPu3bgeCO0Upa9Oe8ycf1oK1dcW5YgFpO0dh2xUIkjuTTKHI3hCNJ0x903qSqSTxGIwf05qrqeuD2m2qQwOW7BeRgZLGPtVX/AAQAPmMJP8oJG2R6ZIBMkxxGKFbT/wAO8q74mBEeqBwpJLGPfzQnsDDYximjDanG0D0OuZk3EEchT2I/rR3T+ppaMvMEERGOx/YGlWl1QCrZgqUAwT3jPHH0olzukE4Ig0cprXBnFOljidar4mueq3MTIXZEQY2mB4+x5oXRa8FyplrnBaBn70Lb6cytKcZ7mRM5AIqWdK4YM7Mczgx/Q5qnpBeIX1QduI01Wq9RQiYAYz2oC65ZpOSxn86MvXS3jbyB+1UPp6Ii43MVsfOAO0irngH712iz2muAgHFXByBgVyyzTA5ijR9MtWht2z7xV2nAnYgBNU9D6kDZBcZPM19sIEfcverMTk6o0HUAFZOoW9w2MK53kIFyKKtXoc7szQesvFicVE92wgbW5fO/EvGoRU4zS/R9JRrvzVkEZiaN6c6bvXXzWrtk25E13UUJXuYUkEB24HaG6NvWWByOUb+9Cdc629tt5QOncRSy69wgss7zj2qLccDbdO4kflXUp31HiXa7UMCU2fju2biLsKrOWPv2jxXo/QPlXgGExOffsIryL4m6Itra6n8R4rafAOqQKRccqvpP1ggkDx/imnqRaTbV2EWS1zZ6Vneem6h9jq26bYhQpAg7mCgyOYEn6CvvUNQLdtzLXT32xuUNIUjwKzXVeoj5Rt2jvRWkhmxK4hT2/wA0kvdSQLbeD6l2MN3AB7MOcxWGATuJoLSNsmV6mytx9qhy22CG4UntPJ5FX6eyURUdmblQJiIMH3PcD2qaK6Q4U5Y/hBj0DvMe1a/p+ktDRhyqvdQlnBGXXdlZ5BiBP50dazZhAeJLbhVl/O0QlljHHbvijul9MtW7ZvXAxO6LYxAkcwe/PPihtVctqzfLAZWIKMTwhggQME5iTRrXCVdi4UPETBCiQFx2gzQHU1nTM7pkFr6n7fOd61rdtBF9i90DJP4VjJ/PxWW67dCrZYN82CZEmDHeP94p71Pq1lrIYvvu7SJWA3j0k+B7cVn79lCvp3BmXvmAPfyYirIADmag43zmcHOc5Ez/AHpt0Ej+KxO0hQFJ7FmAP6Y+5pRpxCDBBlpk98f3q+1qdoaMkgEfVcrzimX96ECZagV3hW8zbW7Fm4FDgG8ogieWExPMj2msnr+nFLgDbbMbiiFs8fikZ580Mb5ZwCFE5ch8o/8APg9pgxkZxVeu059P8VW9i2JPcf4oGCZqr7P+uYNYO0OSQWUcAT+ZjPNEWxIE8nx5719+U6wqQCRL3OJ9gPNXWbKzEwBMT+f50xW2+ItfgDX5M6aweTI7H+lVlf8AH++afdPsjUlAMW0xciZaASQfHYUQvTAQ9xWASHWYjbxtAHaP1qh6jsBOLXt79v5mZII/ECPqIqq4+MVf1J0VWBHzFjcCTLMQBk+IExS7pNxm3eolUjaxGcnz3jFFWwEZMG9OneFtbP7f7NXW3wARMf1p8ultG0kKCSo3GOSRJ/37Up1emCn2P1qttDBdZMTD5OImGnVWUggr3q6/ZVjKflXy7ZTaNpFDI8EVHbUdowQUGkjIhKaJiRip1DQbRI781oOlbWWSRQ2uvpuIkUVHwOIAKScRXa0VvZMZ81NRpMDNX37qrE96FvncMcTQyPMYca8CcaJQAQcxQfVdEGA2NHkeaZ3rCqoKDMZFABS59IyOZqVvgkzuG1hDxEXxTZBsCMsP0iqvhDX5AORwQf7U7/4oO8v2FY/pOpVbzRxux+dbHRNkFDFOrXSQ4+sT0vV2b0MjW1uKYcG1OAJBJABKkZGcYoK504bd8Mm5goUNEnuTtn88U50HXG2Ao6liv4CCMKfXkcggkkUKtt7iehNtv8TMhhZPcs2Y7RWG5ZGKkY3mxXpZcg5EN6BoAv8AEuXLQMYLNBwc5Ik/WO1M9Xftd9QiEcbNxmfZlAMUi1yBSAAGERPPbtWg6V08C3ueF3CE9IJ3cn7ARTjV2dPTrZgNXbGT8sRQ2VXWFQM4752/DfMTXwgWLZkYEmPv39qpOsi26lnTcoG5YMENIJH6UR13T/LctvO1WCt6FAZj3gZzzSrR9Sl0Up+MnaQfHkH9+KzgNsjeVqosrsGDsZQNaGKogUjhoQyx7/Scd6MCi4VQ2yqhhMkKMc5+/vU1VtCZHqc4LAwo8wBz98UA6FYHj8s0QYbjaEs6pUOOT9kY6/VK1w7PwjAPnyaF31XbNdfqKKu20ynbU2oxmvwhduW/mB1UmCEJM/WR+Ex2pW3TShhlG5YALMWP5YA/KnGh64VADEggYP8AuRQ3U9YLlzcJ4gnyZNMsq6doeu9x3n0uI9Kwx/ExMz5jsKHA8VLNzsT9qs2ewoQQLxCF2c7w7pWve3aKoVln3R/3MCZj2j8qZBTchb52+k7UAI3AmQcYn371m9WStpgokkgnzg1X1HW7hbRgXdACTuABEYwMyJilWrOomaVbAoPP5wjr2iW16wXEggSVY+JMcn27VR0W7sLKfVvG4Y9v7Z+1cG0Gh3dVJn08ifyppbsbURt29vUZiBBwB+9cJKjBnWKlCSZxa1jKeZHcf28V9v3mYy32HiuSBH68V2tkt5Fca1iuCdpjkb5iazY2hg0zGKJs7SgHel//ACS7SaPdgqhY5PNMnLDB2jCNpY6BLbD9gYrnTW+dwzXbaQIQQZq61qlNd5GBCj2Hfczi/ZOCMxVF26o+vimV+6nPAoTUIpE4qrAAbzpb2ynTlzyMUvfVMtz0rzTE6+B6c0r13UwhDbSxrla5OwgDgOGXYRd1jp93Y21jLZisN6rbZwQc16bf63aVPmsRPivN+q6wXbrOBAJrX6NmOQRAdWqjBBnovwMovstp8qTJzEBQSc9uP1r0TXvbbTBCRvVvVg47hRBHYRXlfwDrVW4u7iCMc8GOfeK33Uuppcu7jvCPtJVVyrQZk/c0j/lcmxfGPnGv8cAQd+/1+O8Sav5lty6ydxICPnAzJA/IGtNrFLpbuB1+XsRgDMBjtJGOO+ftSa5o9t1SCzIwYkkiFBmZzk54qnV69rYVU9QtDaRndtaYKnhhHY+KSZnsVUJ4j+lVcusI1mnaCRLpMjIbdIwWnxSqxpyTPLIDk+WHAHtFc6XrTsoth2aZ/wCvpg+JzR3T9Cz23CmDyN0+poIE49PNdSps6F5M5ZZ7CzcCD6VmuOiKMzHjHefoAaL66wLY2jaAsjG6P3bz9q+fDvTHLMSIcegKexibhPsB+9NF+E1ZUZyzbpMA7QMxM5OYj7UOwgWY8TPppzRk8n6+RmUtPJn3pnobKsdpx3MZj8qD6n0prXqIa2J/nIMCcEnn7RRBdQkI3omXunvEEiB+gojtke2Vr6Ni3v2A7zrW6dVPofcvY5Bx5ByPvQhavlzqQOEjbAg53E+WJ/ajbegu7Ze04EA8Zg8VbWyj3QHpgsRXvBrQzzTHU6VlVWMQwmARMfT+hoU9MYEE4QnLgg/6a+TuufMKkoDtC8lseR2xzXHsY8RmmkkEnafSpJ8zNDDpcPuDi2e8iQfp3H0FF2igIkkz4PFc3Ls+9CDNmVLlZ1avJaE3FVis5C9p8Zq26SYvoxYGZE4MjsIxH7ChAmZmmWgQFkGFLSoJMAsRgEf72rjE8xih1f2PvJaBMEKQCBDsIGZiAcmlXUupNbuFPS22M8fpWi6uTdRLYZQy+0N/YAx5pL1bpzNcJDK5wCQZggAET34q66RLjp0OxlN28BbB2xxQzasGhun22NqLje/3rpdITBUYFMsqg7QDCxiCeIdDbSD9q70VoAZwa6ta4QCRxVNy9uY7R9qpuROG3S+FGcy66JcE5WiPlrHtQdi4VwRVms1p2FQB5mq4LnBlSzMCiiVSEb09+3mluk6lbu3GVhBGAK+IfmFZOZ7VX1qzb0sXl58eaZVF/wBf+pddaDOdhMt8VaBrdyT+FuKRU16915tSwJEAcClNbNIYIA3MzLSpcleIy6T1L5ZFbHSdWVx+KJiRyDHBicGvPKtt6ll4NXZVcYYZlUdkOVM9Us9etostDN7Ehf8A9T9vyqn/AP0S3TMgGI9iMx25HmvNG1znvXel1jBhnvQl6akKV07GFPU2Fg2eJ7Z0HUOyBYRsZJj8w3II/KjLpdQAiPJ/CXBzPHHA+tZ34O1Y+U8mGhdpzghp7eQD+VaWx1A3bpa5KEeraDkjtg8EZ+o/OsnqLW6a3RVtgc999/wmlTUL6zZZ3g/QerObty36PRCHtAbdvzOeBmm73mtXGwdlqAODKqP5fJJEyazXU9Mi3AVELcmWnJJ4gCe9WXfihGB3LtZYRg43DPGFiRA5rNKEnIjm2JZ1rWrduCAW+YIaThRmQO0x3rK6/dxPpVjtA4APHHfHNP8AqmossA8mYxtPPEj2NDW9EtxdoC2pj8RECJIJPv8A3o1WQRB3KHqIG2BJ8G9J3Mb7KCts8e4BJ+/j61vB1i3asbipJc5UkkDiTB7Z71mdE5sMlpV+WqsjGc7wPxGQYM5/Sitd1c22uS65yqkTB4keO1Utz6hzB01j01H3/H4wPWfLvj5ReWUkjYu0D2U9/dqSagbGKKZVBBgzGeP60YvWrcszKWfJLAY58Y/OuPk+gtsy3rmCIJmPrXV2hb68qQePowKyJoy0kmOMH9BQC3j7U16IN90ElVVSCSTiPECZJmimsk7TDD52lAejbfVjatmApYMCs8ScR9arv6T5ZgkEexz+RzQmpIdSCAFPM/08VwUszacby6XCtwRGK/EO8XCY3rONoWR3BJ5Pak6a8rldihsjedx9xPtVN5XYlVKOhEcwR4Oc1boOkoQfmOVgwApI+s7QaJZQaR7xibFNyvnTFfTerf8AJWB6aOv3LlldqwZ715npta9v8DEUwT4kull3NIBrQfoyD7cYmenWDHuzmbY3GCDeIjvRWn0zCHBpVrOs2n053P6o496G0HxlbFkI3NKelYy5A7xnXWr7ntGfVerEXbe0gzyKIu6RmEs0TS3UX9MLPzCwL8jOazWr+Lbrps4HmipSzgBRxBNatbEnvG3WdQNI6lDuPcVnesdbfUNLYA4FBXtQzmWJJ96qrSroC4J3PmIWXFsgbDxJUqVKPASVKlSpJJXSHIrmvq1JJ6f8D6ZrvoXaDBMt+EQOT7dvvTi71BrSAH0XweWk4zIDD8S9xSH4F1KfhZtoIEkexB/Xit4eo3HS6q7IVv4cgEAePH3rE/yJ/wDcMjbH7zY6L/5HB7xC2vZ9rBgFAlzEERyZPH2qrV3QQLnyw24+ooxkfRs9vqJ+tXFQdylpNxTIHAMfT0ihLunKpbTllAMATEmYkfUGkFOCGj5XOVE+k2kAhmuIcjcFn3kgc0XZ6y6uFCLctufSCBAxwT2OP2oa30dnWDzM8jHEk+P8Uz0Gm+WChXd5hoHtn39p8Vs2PQtQfADEZH14mWEtaw1k5UH6++cXdXbUblRgpGP/AKEn+UTiZz2pXq9JqSAyguBw8bjHhgc98GM05Qi2CXtESZDRwO8/9RPHml134lZc2lmDIM5McYxHn7Uonpshd2y2OAO/2mMsrIwVV2zyT8pxoSVck7mY/iQCAPqRiecYorU3PmQpJVXlp5jbuEEY7+KE0uu/hC4oUsSxKtkkkw3iYBn70S8GxYYfzG4oxBwRx7er9aVr3sGobZ+casVdBxvt8ok1HUbNs7SNx85H6A046J1FElrQ/Fgkw20due1ed/Ell1ec804+EOr7SAQGkRDTH6V6M0JjAE83qJOTPQNTr0dTvAJxHmfevOPifrbBiAfaK2F9zuOAOSBzPE/lish8W9JJMgc5H3pXorC2tSMERvqqBWFYd4n6b1t9+TWv0eo3y2CTEyJrF9J6WxfNeg9F6SoQ7pOYgECIH+f0rvXFRT7vP1+UnQ6vV2++eTVKlSnIlPs1Jr5UqSTrdXyvlSpJJUqVKkklSpUqSSVKlSpJJUqVKkkddC6r8sjNbrpnXQAdu31ZMkzPbPcV5YDRNrqLrwapZWlow4hEsas5Uz1leuqM3NpEZUf0NLNR8WAMSpyY8CI8QK87fqjnvVBvsck0JOlpT/nPx3hG6mxu+PhPVB1jfb5EGSftx/Wmmj1q5IRgqkNDQdxB9IHtNec9D60ANrZBwRWl0t0kALckCNoMCI4k+3tSvV9IXYuveN9L1YVQjTctrEuJeNxtsuCpiNwAECZ4z+9Zy/0cO5jYwiTn6xjlYwI9qsvdQYIQ4R5Ckf8A9ZoRb6BwVdmDg4EEE+CayfSevYjE0ldWzid6DpQV9jL8xWzjnBGJHvP2r51tyvpCkKD6YmAJ5GZnAz7UdodUqWme4QptyVGRJIMfUUvs6hixu3VZjggLwCcR/irAknJ7TgGgERVrNt2Q/IO0PBAJ7T4nzQ3SehMtzwAa17KLkxj8LNxPORH9a7dkRSQQCcDz2H9f0rVq60+mzMM4/MntM1+jBsVV2z+Q8z5c06MohoukjYZ7AQREdz71mrzNbOxoZeNvOZz7qa1HUotnZbZibY/DjuM7vaSD4pMQCQBsJaSTB5n8hjFZtVzq5cnczQtqDIFHAE40XTlHrUfb3pp05rL7t4LRA57x6jE4k/tQl1fkI0gAEqQfMg/4rLXupIGO0lZ54/rWlbU3VItgP1mZ9di9OzIZiqlSpWjM2SpUqVJJKlSpUkkqVKlSSSpUqVJJKlSpUkkqVKlSSSpUqVJJKlSpUknStHFGafqjqealSuiSafpnVmZdrZH7fT3rQJqiEiWIAOJH9FqVK41SWf7DMstroPaZW/VZBtlFKnme+eZ5n3ojQWCAAHbb/wBTBx4mK+VKHbShrG0LVa5fJPME13VDaUoigZye5x+w8VRY6gWCsQCVPB4M+1SpXXrRaioG2JFsZrQxO8KTXs2TkhoySRGCRExHtTTQW1a6fQoAAx9Y/L8q+1K87aMcTcTiJPjbqzFisQF9Irzm5dJMzX2pXoqQBUoHiYFpJck+Z//Z">
            <a:extLst>
              <a:ext uri="{FF2B5EF4-FFF2-40B4-BE49-F238E27FC236}">
                <a16:creationId xmlns:a16="http://schemas.microsoft.com/office/drawing/2014/main" id="{3A7104D7-671A-CA4A-B429-0505627461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5FEA564-7022-C04E-B35D-E94001FA2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El Virus de SIDA</a:t>
            </a:r>
            <a:endParaRPr lang="en-US" altLang="en-US" sz="36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AutoShape 8" descr="data:image/jpeg;base64,/9j/4AAQSkZJRgABAQAAAQABAAD/2wCEAAkGBhQSERUTEhQWExUWFxkWFxcYGRobHhcYGBgWHxUfHBkYHCYgGh0jHBcXHy8gIycpLCwsFx4xNTAqNSYrLCkBCQoKDgwOGg8PGi4kHyQsNSw1LDQqLDQsKiwvLCwsLCwqLCw1LCwpLDAsLCwsLCwsLywsLCwsLCwsLCwsLCwsLP/AABEIANUA7QMBIgACEQEDEQH/xAAcAAACAwEBAQEAAAAAAAAAAAAEBQADBgIHAQj/xAA5EAACAQMDAwIEBAYCAgIDAQABAhEAAyEEEjEFQVEiYQYTcYEykaGxI0LB0eHwFFIH8TNigpLCFv/EABoBAAIDAQEAAAAAAAAAAAAAAAMEAAIFAQb/xAAxEQACAgEDAwIDCAMAAwAAAAABAgADERIhMQRBURMiccHwYYGRobHR4fEFMkIUIzP/2gAMAwEAAhEDEQA/APDalSvtSSSKadO+GtRfXdatMw88T9J5pl8J/Bb6wM87UBjAkkxmBXq+nspZs2k2mLaxu/bHmaQ6nrBVsu5j3T9IbN22Ey3wFr7di0dPdGy7uJYNhpMQffFO/ifrFoadnAnBO4iOMAR7159/5E1+/ULiGVZY+SxkfkK2Hwv01rnTVGoRWFwNsJPK9iYyDNZ99OVHUHvuR+0dqtw5o7jYTO/D/wD5AuEpZuYk7VYfyz7VvLXUTppCgMSu5sTGec+aznwN8DWIuHU//KCSo5EDgj3rS6TTB9zKJYhVP0WSKH1ioGBrG0t0lmoFLTvK0vLqf5YuGST2MdvasB8V2b+k1K6jfuDYHgd9ta/pXT20dxmLm4rkkjHpJ5+1PrXT7GpA3W1O1C2RyeJMmpSyUnVyJ24lxp4PP4RP0HUPd09twzfxBuIgYMmQD471nf8AyH012sqyNuUNlf5p4HHNa3TXGsNFsTtBxiB9PzqnSE3dSqm0duS5iVB8D3JrnT59YOg2l78emUc/zPLum/Dd4EF7TKDxINez9C+DLWl06Xr6KxZZhicMfwLA9sljTA6W2mDHpEhCRu9u9G9X1dxVNuAFRFKswBBgDdIP4j9YpnrOtbSEBxnnESq6UBwe32xZ1zq9s2drm0G2ztCSApOIBzSHp1ovYkqH2vtDQICwSu7gt75k4qzW9SF26okQVAYFMlox/fmgrdtWRASQ0fhzBCnOByY9+9ZiWMg2OJqCpcYI+cN6VoTdDrBSW9LKFJHO6QTGII+hzVOs6HfVt124CANuJIKwI9PA8TxiiW1yWVCkAW3MHkMJOWx/9gRQGt1fzrhA2wsIMkT2yBzV7LbLDqb9JxK1X2jYRp0zS/Ma0yusJuF1WAmBJkERjHERFak3LSrEh7sSrHgbonP8uM/akug6eLCFmCFihFxiMQRGPpVnR9ct2229RvUbJDQWBHcA4+v0pYHJMGcWLrXgH6+6fNZ8u9lWVgCZ4HcAiT/uaR6dFFyJzBB2zDZg9swI/KrL19bHA2Kx/CfUWj+lTp6byz7sBoUccDOfqaICQspai6T4xDf+GzAi2c/l/v1o34as/Kvk3kH4NqBiAQ+738iQDQ+kueoBjKyCY55jB+4zTLTa5FuSyb2d5AMYHAj7TVUchsxXpqvYxA52gfUNYL8o6KARCmRuPI3AjgGP0rF6m2EfbuDZPaD+v71vNVtZg2z5efSoGdoOZ/b86yHVNK73WFw7hBKmI2kzGaaS4k+7eGahHG20CZS0KpMkwNwn3OeeAaZafQq95c+hY7kY7D2zFC2nNpQDtbckGcwcgwRGQRRvRNcLdwT6hI587l/bNVtLHjic6a308oxyc4+v1ms0+kUlwhZmVdsSQpOA0E5gE1met6FrdzahAAx+I8wNx/P9q1S9TzcCG2p/lG4TtJkmawvULDByZicyTz+X+5oHO/eO0EqTk4HieLU4+Fuh/wDK1C2ydq8se4Ucx70t0ula4wRAWZsADvWy6H0bU9Ocal0BWIKggtHfHtFequs0qQDv2nnqa9TAkbd56Fofh5dFbAsh1UmSZkkdzTHU3kFpgrBt+YbsMee9ZO18cnXOlhLd0iDuYCIB75pV1f4a1CQLV+45VsK3ET571gGl3fFhwft/ibPqha9SjIHiNviD4Wt6ra7KQwGwEHkdj70f0TpIsW1tAmBwCeaK0N5lAZ+YHHAgUX1VFZUYCCfw95j+Y0FrnCemTtKN06dRixdpybUtujP0oc3zZyBTfpzLcHpIMcnwe9F9Q6RbuWSTIYHtGR70MIy7NF6xosBMzOp1HzREAeY7/X3oUK9thtJU8famZslfpX25ZLAmCQO47VXJU4EM9+ptRHHED0SOzySMfb6/WtJ0PRgkWzgv6lPcFSTgd+KT6DREt/WtKQ1pCwIlRuAESYGc9gZ7+MUf/Wvnn9JRbHtI1fd8ZTeYXgy/Lb0wWaAvqn8RODOOBzilur1KJa3Avuckjc3dYDeAsimuhvr6rjqXGwXD6pMEjbt4xkj7UD1CzYuFQqvuYNhT+BQZMk98ZM4pbG2Y9XjVgg4mdDEsH3FUuHZ52EzBwBAPE9q+orW3HCurShAkQvaG/UHmmF/SWQAtxrlwfihVMID+HkZwBQ3UdcgMsjw8yCoEnnicec1oUrTYCrnDdj+4g3a1CCoyvceRLdRN/wD+UfLZm3B1GCx5wcQf+pjjmrOi/D6Lc3kl4JgwANx8KD+tDT+EIDftwAAeVJ7e4Hk8cZr0HofSLWn04Z9u5huckzGBgTwBxV29S4Gk4yP+vIiF2hV11NsdtPcQRNACu0iQ2CD3rPXfgu9Zcmw9pkfBFwEMonyogx7in/TtSCrA7vSxjd3U5XPfFWa+7cCAJAZzwBuIX/tBwPqax/fW7JKUFgcKefwmWs/BFxQzX7ttxBKwDAMdzgx7ClGl1Ny25s3AEuW+ViAydtvseQfzpvrbk3gq5DqwYtuYBhIyd0DicCM1n+pu8BnYBlMIfMxj6fpTKg2ZzNMKybOcg9sR5a1axuUsp/mDeJExHBB7GrbnXBbVGZy45lWgeDkiZBAkEd6S2f4yi8AVIG0/UHg+fauL2l3jMxz/AO5qBB3igsFLFQMrCerdYuhvmLcDK2EAnv5HePoKq+QbwLXCwIWZEwCe8GgLakOLe4wQNu2ByBjiBFFXFAMLug+TJPiTRCADtGLLjWgJHw/mD6k7tuICqFA+nn3zVe2r7luqpoqNjiYzlnYsZQ125bVthkAHuZA7zGcVb065qbi/w3AUdlVmOZ5xjiu7LwGMRjb/APsRP6Uy0PXH06hbTsu4BiVPPj8v6muFxnGJp1u4p9Rjn6/uea/+N7gXWqYBO1toPnFet9TZWtn8JgRtAzX5/wBNqmtsHQlWGQRWo6N1vXaq6tuzDN3wAI8sa1Ot6V7G1g4EB0nUqi6CN8z1nouuS0YKgEwJ2/7MVzr7ik7hub1GZ4z48UENI38O3fPq/mYCJIGY80bfQ219Kyvcz+9YLE+czQcg7Iucyq4iOu0kifzFNNN0QkgOxMDaoiMGqrehU20vI0SfUvBke1PtFfNw55wK5pdWC+YlrCDCZH2HtFWq0iWro06nZ6J9iWnvSu7qjbZdoMfhOcE98f1rWdb+H21AD2nCXE9J8MBkAntSS18JXASbhUSeAZx70QghsGMV21sm53lF4gjjPihhqtRY3W5UrtkiM+8e9Mr3S2bFoy+QD58j2pTaS5cc4CsuC3cEfinzRVD6vbLKtRUho20RUIWZSyxkeT/KPzNEv1Rjpt5LESFIVcQCRGRxx5ri50w/8YqAHddrqJiYMmY8ifyrOX+r7Q1lYI37k2NBT/sG7kfv5qt1bBvsxOUKjLjwfyhdrrqq/wDEDqsG3t59Mnv4zTPoToiDUIC6uzqpK/htoOI5MsSTP/WkPRenllNxzG7dlhuLZ9/5cAxTvRWnt2ECvHy3cwgwVaTwe+TjNUNLKmrEvY6F9APxG8+avqhdtyOSdm0WwM7uNzR6felnxGzLZt7mPzD/ACARvJ9uQB4q2z1ApP8AGRi0ztWWx+ETGBFIRp7rvMg+qS0jH3nHvVQN8mHCrnA/v9Jo/h6yyWwXXaTk/f8AyCfvTg2A8ciMgj+xx94oOwkx4AEeI7UysKeMUs1jKdSnBmG5Bc4lGbRJaWTLjEkQMgnvV2l1Fu1852lmAILE88GBOABI/Krb9qQwMQRHJmDWa6x8StaBR7ZBjbPOI5E8jjnGaJWzMcnmNdOoIK/OD3dO10C4lwohbcSxjIgeBPjiknVHbd8sXASMmYg+PVRV60rWiUyWzAOJ8d/PFCpobnpMI0MBAgkfXyf2pldt5pE6jiNfh7RM2nZhkF90Tw3BP3xFXfJ3cff+oNF6G6ltBbmGHI4g849vceKZ9M6Z8xXAGSCRPY9v2ot1YSsPnczHtcGxscTHXrgGoQRgR2zkY+1WagwRwZggjuPapq7DDUEQ0qV3LGeOR4rrTdNLlbUgsWOfEnHFBQZ3+yN9WAyIFOT/AAP2goaT4xFfU0snGY8U3PTLdssG3My/ySJf9dqj2kmltzXgXf4W1cSUzwB2JxM/l71dGVuIv/4b4yYHqJUKJGTmT44r7rbBLmCMQI44A48g0Xd6kt4glNlxVAOI44OOfr9KGe1OZn/PNErXBJaS5x6QrGxE8++Cfhgau6d5hFGfcngV6X8O9Ht6Brj2wIaFmZj+omsp/wCJNm69uOfSdp425z+dab4na2tre5Pyx6j8s5JnifypvrLWNprJOPEN0tS+kH7xx1DXpd2rbncp7j8813puoKLZEyVP4GiGP7xSLpPVUKq9pZUjEmefPvTIrBllIPuKymRhkEQj9SqthdxCtBe3Mw25mfaTTfo3UQLotXF2MeO4P+aS2eo/KdWJEd8c+xmq21q7vmklm3yY4xwBVMSwqWxS3n9Z6nbtgDArJ/E2qZrhtglVRZYzEk8TTfp/WvmW1biRMHms58WaNrlw3EYCQAyngxwfrVwdW8U6ZdNnugfR99nUKVMyBuAODu4we9NxbTaxCi2Ls7bjnl5IEAcDHJpT0XSsJ3Ebo/IxiiX6orqyhmfaVKwANwEqUG7FGdiijHeOFQ75EXdfL2rlq4rsbqkbYHKTB3juDn7RRWpt2XIuiyktB3FRIP18zIn2q3X2vWt26CFZB8tVjBP/AGbkxPHHgGlOv6m+nIQBXtsSCCfwNzAIgnzkYq9FoA0MZyysuA3eOtPrGCsCkg9/HiaHfRBbcFvUx9MSCvkz7D96s03xNbuIltrDhFbe+wht+PT4MTVtlTcHzMweAQQQCTjNEt6hErwGyeJm21W1blcfbEek+E7e4tvueo5ggYB8gd6p6r0e5bLNYAa2g3FBgwMtEclct7j6Vq7VmPrii7aQN3isluobOTvO1dS6nmZb4d6wGAU8OfQxEZPb75I/KnNzqJTEe2f9xWZ+IOn/APHvSmbbcrGEc5YCOx7eKb9H07fLX5pLEjC8NBkqJPGOSe1XKK3u7Rq6sPixO/b5xkmqLvBJzjnHbmaI6j0IXrRUWxciCpIGPIBOee3FJeslktEz8lv5VBmBPY85/wCx4pdovjXU6Ug3JuWiASGEfZWA3Bu/qkc+cXrrydjiRumbTqXH1+sXazoPytQFay3ywARz6XPPeOfrTLT6JrLSB6jz5zk/StXqdfa1Vu3ft+qcqIyDiQwPBB7Vxq7IG4k9u3Gefc0XJIw0o1pYeIKWDBkdRAAhgODyI8V90mpa2wK+DP17VQluFIER3IBzxAqC5wGE4xznPj9PtVlrLDfiBwJxqdYLrFiJIWC0/v5rjSXPlsVUgGF3tGYOSF/RfzqpLeWAwPHv3JntV1y6rqbJ9DiPUPAyg3HAknnPfxV7hhQBxGumwGORKurXFuICluXDEgqZyBiRgwZBP096zx1DbyDaAMepgM7u/tROv0WwEi44DNnbB+3sfv8AYULr+qA/w/UBABc8z4qiiPEjTpH9Sh9KRcDBhBn0zkn+0UQLcUJoLxkARC7uYJjuaJZo80wpJmd1S6SD3mP/APHXw81zffFwoV9Kx3H80+fpW10mhS4GW8Cw7jEMPvxXmnwp8U/8aUadhM47V6fpbZvW1vWWncoaD2HbE0frhaLNR47GG6JqzXpHPeE6bpksLafLtWkA2ogzuJxJ7131nqN8uq3BEekEfzUOhuKvzCZkwREbY8ea+a++bgTZLEDPEA/3pAsw2zzC2UowJx+8I0kFgHWQTBnj9aaf8dElCF29xAjHFZm7bKgS2fE076BctOT84mIxmhCouQAYizKhwAR8Y702pQDBCx2oXrOr+YP4chVABaOWPH2pdqDBMcdvcUvbWssqd23BBB7j2qVjAwIzVpLZMI0XUCr7GIJ5kd//AFTXTWNl5Lq+pDg25wrsRLR4gn7mkmnQM244E086US0ET6Gn6iCGH0INOKC9ZXEs+FbI44j59YGLqFJX8QuHIPmPHjHg157f0m++3pCDcQQTIbngczxmmet1KWCzIxAGV9QAQ5BGf3oHoFtmvbncPK7p5kngDx3pUZHuMLWoVTpMNsdJstbuNvt271sLFtW2M8xJJJgjngfWnWk3IPluZIIH3gfnWW6hYuBpgXBxA8/Ur718+e9qIS5b8n8QPEZz+tVsCugGN/MFfTrbHqD4Gbe0dxxR66aYHb96yXw91Nrl1IcOvBMCRMc7T5PitwYzBBz5/OkShBxM22g0thpSnTLbuGdAxXg+Y9vIpKepF0YhQy7C5IB/GWgLgfygR9q1KXfUB5/SP9Feb6zVfIuPYVmt3YZRGQZbcjZzBB59qcVfaI30oD5B57fnmEaq+HX53ynYoNlscYxMjxPms7rQFVi8BT6oGTPueeTFFXPi24E2XULsmDJ/l7TGRH170Jd6ruaCq7CJ9Xc0dVxvHyG47Rj8Hawy9tjAaHI/lEGPzIjHtWqvGVieAMA9/wDe1Z/oOmFsgkAEruMeWMjv4pnddSo245JJ/wBiiLg+7zELlXXtLdNpmuGLYnack4An9K+XdoPqVlMQs9xySCOcZirem9YFtdrSNxndBgk+cZ4obq3VFcqwPBJBySSR/wC+abFY0ZzvFSTqxLlC7WO3B4nHbHvxmk3VtH85SslDjMH1ETAMZ8/SfrV9zXloDsSJAxAx96ra4JwQze5485HtQseYVcqciY/VWL1tmUblDGTIx7Qwwe9XaY3CQXnaOJiW/t/int26TCkekeD++aAvLmRUKg7RgXt3naIqg7V274AnmO5+5qtrZqXXJIJ44nxXT3CvaZ710LjaLuSxy08Tr0L4M+MECJZuAh19Kt/2HYGvPKssKSwAwSQB9ZxW5fSty6WiVNzVNlZ7hpOsFPxrhQRJOB71ltN8VvqNQbFi2Db3Em5kGPJPYVpel6a2ltUuOW9IktmT3yK5/wCHZsXG2LKXOQBEkfrFebDVoWBGT28fGb7I9mN8Dv8A3F+sUKYViY5+vf7Ufp7vy7cuMtwPbzRGs6ICouWmUtzsH8oHt3ofqNn+ElxjLXO3G0DsBXNOsY8czPev0gWI52E7/wCbImvt7WEgYAkDigunIzOqn8Pf+lMdZo4wSARx7RmDQyArS1FbWVtj7p90hlgK1XSdOJ2bVJJBIMkwRyAD+prPdI6e5Q3QBAP/ALp90xmN0+FmTOZUAop9jR7MrWPtM7SCQwPIme+JenFWJ3KrrkoTK54gEZ7ZEU16XqNM+j9SpaU4eWO4sMErtEyDxxSr4r1YuGbltRdJiJztEQTGCcVR0bqa2GDNZF5XkE43IxMkqSPMgj2rlFhG2fvIztHLKiVBx+HmM9LobIAFmzf1JnLXTAkDBPA/I0dvV1LjA4BGBjB/avtzr6hd0XeD6Qu2P/ykk/aOaDt9eV7Qt7VQSQsCM9syZNA6jQcenk+f4ifU1uyhmH6n6/CFdB06vqEJG0mASOSFmK2HWlC2SVhSuR49gR3BrG6VciOcceRTCyzXmC3bhKwYUDbP1Mn9AKJ0/UVIrCyZ+kxtoOqK8EyHHODGJ4PgxQnXemJqVYhhauhIW4MyuDDDEiZ4IInHNca1tggYERH1EChNLqGIAYEGcHGDH7EVSv3ZKjaHQEHOZjuodBvl4cWzz6kPbudvc9vNSx00iC6KoXA5bA4k8cmtFq7jH0t2MiYB8+DS46uZX3kZ/vTABI3ji2MJ8RszuG45/wB8VYGHG7Mf+8zVWlsFzKgT3/8AUVc1ogeo7frn8u9E2EGx32lN/UMMAhl4gfrNWaPT7yEXJPtEf6KDvN/efFG9Ku/LUuPURBOcAHn9j+dUsbQuRL1oXbEJ1L/LtjZbIORufg4knGB/ilfVLhNtSlo7py0eR/LHk981oer6pbi2zDHfwIBAz+v5xkUk6rfAV7QutJH4QIKgdsd6UGdWSY6pUKBp3ibT6txu+YIScHvn37x5oz0z3j9qCvM72VIVgAwJLHMD9/pVj3CZPB5jjnNPI2TiKWLp90u2+OO1E2dFbPLwfeB+9LhcMEV1cz3NWYHG0WO88XrpJnHNdpp2OQCa1nwr0Yc3BzW5bYK1yYjVUbGwJb0j41Yp8u4jMRwV/wBxT/4R6+993t3LTBgCVjwfc0t1CLYv+lPSRz2mnWlT5cXfODHIFY93plSVXnia9XqA4ZuI30+ua3c2EZJhS42/QTxVPVOmF7hRWysb543N/sVOpdSF62VwRMz34pT0+8VuD5T7jgkE5MYpVMaTtgwlqByA2NMZ6K0bQe3dG07WYN/9lEqKXWviRWYW2uhmfgAjJ+1O/lPe37yu+DycD/eKRfC/QE0bOLgVncwrHkA8QTVV0FTr57SzB1KrXxNDotS4hRMfzAcDxRGq1z2GN7dtQkykE7oEKR5XI+kUNdKg75APgYnbz96+37jXrSABTmTbYxHjaw4J8HFECG5AB2kIFbEnvF7a177q8hyDEIIGPLMAR9Ke6fpOzTi6zDYboXaJ/CXIYgjP4oj6E96C6V0d2ObBsZ/ExHMiOPxHk/lWm11pltFPl7gVCqu7azDGVMRPfvXBWik+rt4z58/dOm44AX6EzGp6bbW46C46kCUUeoEe+7n7eDVX/Ku49SNBH4liPpBNfLGgVVZLz7LgIFrceUP/AMkn8MjxPmmV/ogX0KyqoZtmDLADmTjIjHFBanA1HGJLOoOkomdXwltnqJy5EmeKZ37Q2LdXhvJyDAms+dREi3/1B3ETP9o4xmuDriDBgTnHAMZg/XvSZTP+sz7OmNS6rG3PaOrmqJ/EeOJ8f4pn0/WKTtLqOB9cY/rWXu6k7eJH96p/5gS2zuAcSvqiSP3z2pmslE2nKE9Vgkc/EGlYPu3bgeCO0Upa9Oe8ycf1oK1dcW5YgFpO0dh2xUIkjuTTKHI3hCNJ0x903qSqSTxGIwf05qrqeuD2m2qQwOW7BeRgZLGPtVX/AAQAPmMJP8oJG2R6ZIBMkxxGKFbT/wAO8q74mBEeqBwpJLGPfzQnsDDYximjDanG0D0OuZk3EEchT2I/rR3T+ppaMvMEERGOx/YGlWl1QCrZgqUAwT3jPHH0olzukE4Ig0cprXBnFOljidar4mueq3MTIXZEQY2mB4+x5oXRa8FyplrnBaBn70Lb6cytKcZ7mRM5AIqWdK4YM7Mczgx/Q5qnpBeIX1QduI01Wq9RQiYAYz2oC65ZpOSxn86MvXS3jbyB+1UPp6Ii43MVsfOAO0irngH712iz2muAgHFXByBgVyyzTA5ijR9MtWht2z7xV2nAnYgBNU9D6kDZBcZPM19sIEfcverMTk6o0HUAFZOoW9w2MK53kIFyKKtXoc7szQesvFicVE92wgbW5fO/EvGoRU4zS/R9JRrvzVkEZiaN6c6bvXXzWrtk25E13UUJXuYUkEB24HaG6NvWWByOUb+9Cdc629tt5QOncRSy69wgss7zj2qLccDbdO4kflXUp31HiXa7UMCU2fju2biLsKrOWPv2jxXo/QPlXgGExOffsIryL4m6Itra6n8R4rafAOqQKRccqvpP1ggkDx/imnqRaTbV2EWS1zZ6Vneem6h9jq26bYhQpAg7mCgyOYEn6CvvUNQLdtzLXT32xuUNIUjwKzXVeoj5Rt2jvRWkhmxK4hT2/wA0kvdSQLbeD6l2MN3AB7MOcxWGATuJoLSNsmV6mytx9qhy22CG4UntPJ5FX6eyURUdmblQJiIMH3PcD2qaK6Q4U5Y/hBj0DvMe1a/p+ktDRhyqvdQlnBGXXdlZ5BiBP50dazZhAeJLbhVl/O0QlljHHbvijul9MtW7ZvXAxO6LYxAkcwe/PPihtVctqzfLAZWIKMTwhggQME5iTRrXCVdi4UPETBCiQFx2gzQHU1nTM7pkFr6n7fOd61rdtBF9i90DJP4VjJ/PxWW67dCrZYN82CZEmDHeP94p71Pq1lrIYvvu7SJWA3j0k+B7cVn79lCvp3BmXvmAPfyYirIADmag43zmcHOc5Ez/AHpt0Ej+KxO0hQFJ7FmAP6Y+5pRpxCDBBlpk98f3q+1qdoaMkgEfVcrzimX96ECZagV3hW8zbW7Fm4FDgG8ogieWExPMj2msnr+nFLgDbbMbiiFs8fikZ580Mb5ZwCFE5ch8o/8APg9pgxkZxVeu059P8VW9i2JPcf4oGCZqr7P+uYNYO0OSQWUcAT+ZjPNEWxIE8nx5719+U6wqQCRL3OJ9gPNXWbKzEwBMT+f50xW2+ItfgDX5M6aweTI7H+lVlf8AH++afdPsjUlAMW0xciZaASQfHYUQvTAQ9xWASHWYjbxtAHaP1qh6jsBOLXt79v5mZII/ECPqIqq4+MVf1J0VWBHzFjcCTLMQBk+IExS7pNxm3eolUjaxGcnz3jFFWwEZMG9OneFtbP7f7NXW3wARMf1p8ultG0kKCSo3GOSRJ/37Up1emCn2P1qttDBdZMTD5OImGnVWUggr3q6/ZVjKflXy7ZTaNpFDI8EVHbUdowQUGkjIhKaJiRip1DQbRI781oOlbWWSRQ2uvpuIkUVHwOIAKScRXa0VvZMZ81NRpMDNX37qrE96FvncMcTQyPMYca8CcaJQAQcxQfVdEGA2NHkeaZ3rCqoKDMZFABS59IyOZqVvgkzuG1hDxEXxTZBsCMsP0iqvhDX5AORwQf7U7/4oO8v2FY/pOpVbzRxux+dbHRNkFDFOrXSQ4+sT0vV2b0MjW1uKYcG1OAJBJABKkZGcYoK504bd8Mm5goUNEnuTtn88U50HXG2Ao6liv4CCMKfXkcggkkUKtt7iehNtv8TMhhZPcs2Y7RWG5ZGKkY3mxXpZcg5EN6BoAv8AEuXLQMYLNBwc5Ik/WO1M9Xftd9QiEcbNxmfZlAMUi1yBSAAGERPPbtWg6V08C3ueF3CE9IJ3cn7ARTjV2dPTrZgNXbGT8sRQ2VXWFQM4752/DfMTXwgWLZkYEmPv39qpOsi26lnTcoG5YMENIJH6UR13T/LctvO1WCt6FAZj3gZzzSrR9Sl0Up+MnaQfHkH9+KzgNsjeVqosrsGDsZQNaGKogUjhoQyx7/Scd6MCi4VQ2yqhhMkKMc5+/vU1VtCZHqc4LAwo8wBz98UA6FYHj8s0QYbjaEs6pUOOT9kY6/VK1w7PwjAPnyaF31XbNdfqKKu20ynbU2oxmvwhduW/mB1UmCEJM/WR+Ex2pW3TShhlG5YALMWP5YA/KnGh64VADEggYP8AuRQ3U9YLlzcJ4gnyZNMsq6doeu9x3n0uI9Kwx/ExMz5jsKHA8VLNzsT9qs2ewoQQLxCF2c7w7pWve3aKoVln3R/3MCZj2j8qZBTchb52+k7UAI3AmQcYn371m9WStpgokkgnzg1X1HW7hbRgXdACTuABEYwMyJilWrOomaVbAoPP5wjr2iW16wXEggSVY+JMcn27VR0W7sLKfVvG4Y9v7Z+1cG0Gh3dVJn08ifyppbsbURt29vUZiBBwB+9cJKjBnWKlCSZxa1jKeZHcf28V9v3mYy32HiuSBH68V2tkt5Fca1iuCdpjkb5iazY2hg0zGKJs7SgHel//ACS7SaPdgqhY5PNMnLDB2jCNpY6BLbD9gYrnTW+dwzXbaQIQQZq61qlNd5GBCj2Hfczi/ZOCMxVF26o+vimV+6nPAoTUIpE4qrAAbzpb2ynTlzyMUvfVMtz0rzTE6+B6c0r13UwhDbSxrla5OwgDgOGXYRd1jp93Y21jLZisN6rbZwQc16bf63aVPmsRPivN+q6wXbrOBAJrX6NmOQRAdWqjBBnovwMovstp8qTJzEBQSc9uP1r0TXvbbTBCRvVvVg47hRBHYRXlfwDrVW4u7iCMc8GOfeK33Uuppcu7jvCPtJVVyrQZk/c0j/lcmxfGPnGv8cAQd+/1+O8Sav5lty6ydxICPnAzJA/IGtNrFLpbuB1+XsRgDMBjtJGOO+ftSa5o9t1SCzIwYkkiFBmZzk54qnV69rYVU9QtDaRndtaYKnhhHY+KSZnsVUJ4j+lVcusI1mnaCRLpMjIbdIwWnxSqxpyTPLIDk+WHAHtFc6XrTsoth2aZ/wCvpg+JzR3T9Cz23CmDyN0+poIE49PNdSps6F5M5ZZ7CzcCD6VmuOiKMzHjHefoAaL66wLY2jaAsjG6P3bz9q+fDvTHLMSIcegKexibhPsB+9NF+E1ZUZyzbpMA7QMxM5OYj7UOwgWY8TPppzRk8n6+RmUtPJn3pnobKsdpx3MZj8qD6n0prXqIa2J/nIMCcEnn7RRBdQkI3omXunvEEiB+gojtke2Vr6Ni3v2A7zrW6dVPofcvY5Bx5ByPvQhavlzqQOEjbAg53E+WJ/ajbegu7Ze04EA8Zg8VbWyj3QHpgsRXvBrQzzTHU6VlVWMQwmARMfT+hoU9MYEE4QnLgg/6a+TuufMKkoDtC8lseR2xzXHsY8RmmkkEnafSpJ8zNDDpcPuDi2e8iQfp3H0FF2igIkkz4PFc3Ls+9CDNmVLlZ1avJaE3FVis5C9p8Zq26SYvoxYGZE4MjsIxH7ChAmZmmWgQFkGFLSoJMAsRgEf72rjE8xih1f2PvJaBMEKQCBDsIGZiAcmlXUupNbuFPS22M8fpWi6uTdRLYZQy+0N/YAx5pL1bpzNcJDK5wCQZggAET34q66RLjp0OxlN28BbB2xxQzasGhun22NqLje/3rpdITBUYFMsqg7QDCxiCeIdDbSD9q70VoAZwa6ta4QCRxVNy9uY7R9qpuROG3S+FGcy66JcE5WiPlrHtQdi4VwRVms1p2FQB5mq4LnBlSzMCiiVSEb09+3mluk6lbu3GVhBGAK+IfmFZOZ7VX1qzb0sXl58eaZVF/wBf+pddaDOdhMt8VaBrdyT+FuKRU16915tSwJEAcClNbNIYIA3MzLSpcleIy6T1L5ZFbHSdWVx+KJiRyDHBicGvPKtt6ll4NXZVcYYZlUdkOVM9Us9etostDN7Ehf8A9T9vyqn/AP0S3TMgGI9iMx25HmvNG1znvXel1jBhnvQl6akKV07GFPU2Fg2eJ7Z0HUOyBYRsZJj8w3II/KjLpdQAiPJ/CXBzPHHA+tZ34O1Y+U8mGhdpzghp7eQD+VaWx1A3bpa5KEeraDkjtg8EZ+o/OsnqLW6a3RVtgc999/wmlTUL6zZZ3g/QerObty36PRCHtAbdvzOeBmm73mtXGwdlqAODKqP5fJJEyazXU9Mi3AVELcmWnJJ4gCe9WXfihGB3LtZYRg43DPGFiRA5rNKEnIjm2JZ1rWrduCAW+YIaThRmQO0x3rK6/dxPpVjtA4APHHfHNP8AqmossA8mYxtPPEj2NDW9EtxdoC2pj8RECJIJPv8A3o1WQRB3KHqIG2BJ8G9J3Mb7KCts8e4BJ+/j61vB1i3asbipJc5UkkDiTB7Z71mdE5sMlpV+WqsjGc7wPxGQYM5/Sitd1c22uS65yqkTB4keO1Utz6hzB01j01H3/H4wPWfLvj5ReWUkjYu0D2U9/dqSagbGKKZVBBgzGeP60YvWrcszKWfJLAY58Y/OuPk+gtsy3rmCIJmPrXV2hb68qQePowKyJoy0kmOMH9BQC3j7U16IN90ElVVSCSTiPECZJmimsk7TDD52lAejbfVjatmApYMCs8ScR9arv6T5ZgkEexz+RzQmpIdSCAFPM/08VwUszacby6XCtwRGK/EO8XCY3rONoWR3BJ5Pak6a8rldihsjedx9xPtVN5XYlVKOhEcwR4Oc1boOkoQfmOVgwApI+s7QaJZQaR7xibFNyvnTFfTerf8AJWB6aOv3LlldqwZ715npta9v8DEUwT4kull3NIBrQfoyD7cYmenWDHuzmbY3GCDeIjvRWn0zCHBpVrOs2n053P6o496G0HxlbFkI3NKelYy5A7xnXWr7ntGfVerEXbe0gzyKIu6RmEs0TS3UX9MLPzCwL8jOazWr+Lbrps4HmipSzgBRxBNatbEnvG3WdQNI6lDuPcVnesdbfUNLYA4FBXtQzmWJJ96qrSroC4J3PmIWXFsgbDxJUqVKPASVKlSpJJXSHIrmvq1JJ6f8D6ZrvoXaDBMt+EQOT7dvvTi71BrSAH0XweWk4zIDD8S9xSH4F1KfhZtoIEkexB/Xit4eo3HS6q7IVv4cgEAePH3rE/yJ/wDcMjbH7zY6L/5HB7xC2vZ9rBgFAlzEERyZPH2qrV3QQLnyw24+ooxkfRs9vqJ+tXFQdylpNxTIHAMfT0ihLunKpbTllAMATEmYkfUGkFOCGj5XOVE+k2kAhmuIcjcFn3kgc0XZ6y6uFCLctufSCBAxwT2OP2oa30dnWDzM8jHEk+P8Uz0Gm+WChXd5hoHtn39p8Vs2PQtQfADEZH14mWEtaw1k5UH6++cXdXbUblRgpGP/AKEn+UTiZz2pXq9JqSAyguBw8bjHhgc98GM05Qi2CXtESZDRwO8/9RPHml134lZc2lmDIM5McYxHn7Uonpshd2y2OAO/2mMsrIwVV2zyT8pxoSVck7mY/iQCAPqRiecYorU3PmQpJVXlp5jbuEEY7+KE0uu/hC4oUsSxKtkkkw3iYBn70S8GxYYfzG4oxBwRx7er9aVr3sGobZ+casVdBxvt8ok1HUbNs7SNx85H6A046J1FElrQ/Fgkw20due1ed/Ell1ec804+EOr7SAQGkRDTH6V6M0JjAE83qJOTPQNTr0dTvAJxHmfevOPifrbBiAfaK2F9zuOAOSBzPE/lish8W9JJMgc5H3pXorC2tSMERvqqBWFYd4n6b1t9+TWv0eo3y2CTEyJrF9J6WxfNeg9F6SoQ7pOYgECIH+f0rvXFRT7vP1+UnQ6vV2++eTVKlSnIlPs1Jr5UqSTrdXyvlSpJJUqVKkklSpUqSSVKlSpJJUqVKkkddC6r8sjNbrpnXQAdu31ZMkzPbPcV5YDRNrqLrwapZWlow4hEsas5Uz1leuqM3NpEZUf0NLNR8WAMSpyY8CI8QK87fqjnvVBvsck0JOlpT/nPx3hG6mxu+PhPVB1jfb5EGSftx/Wmmj1q5IRgqkNDQdxB9IHtNec9D60ANrZBwRWl0t0kALckCNoMCI4k+3tSvV9IXYuveN9L1YVQjTctrEuJeNxtsuCpiNwAECZ4z+9Zy/0cO5jYwiTn6xjlYwI9qsvdQYIQ4R5Ckf8A9ZoRb6BwVdmDg4EEE+CayfSevYjE0ldWzid6DpQV9jL8xWzjnBGJHvP2r51tyvpCkKD6YmAJ5GZnAz7UdodUqWme4QptyVGRJIMfUUvs6hixu3VZjggLwCcR/irAknJ7TgGgERVrNt2Q/IO0PBAJ7T4nzQ3SehMtzwAa17KLkxj8LNxPORH9a7dkRSQQCcDz2H9f0rVq60+mzMM4/MntM1+jBsVV2z+Q8z5c06MohoukjYZ7AQREdz71mrzNbOxoZeNvOZz7qa1HUotnZbZibY/DjuM7vaSD4pMQCQBsJaSTB5n8hjFZtVzq5cnczQtqDIFHAE40XTlHrUfb3pp05rL7t4LRA57x6jE4k/tQl1fkI0gAEqQfMg/4rLXupIGO0lZ54/rWlbU3VItgP1mZ9di9OzIZiqlSpWjM2SpUqVJJKlSpUkkqVKlSSSpUqVJJKlSpUkkqVKlSSSpUqVJJKlSpUknStHFGafqjqealSuiSafpnVmZdrZH7fT3rQJqiEiWIAOJH9FqVK41SWf7DMstroPaZW/VZBtlFKnme+eZ5n3ojQWCAAHbb/wBTBx4mK+VKHbShrG0LVa5fJPME13VDaUoigZye5x+w8VRY6gWCsQCVPB4M+1SpXXrRaioG2JFsZrQxO8KTXs2TkhoySRGCRExHtTTQW1a6fQoAAx9Y/L8q+1K87aMcTcTiJPjbqzFisQF9Irzm5dJMzX2pXoqQBUoHiYFpJck+Z//Z">
            <a:extLst>
              <a:ext uri="{FF2B5EF4-FFF2-40B4-BE49-F238E27FC236}">
                <a16:creationId xmlns:a16="http://schemas.microsoft.com/office/drawing/2014/main" id="{18975559-D305-E041-BA78-B732AD056B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9" name="AutoShape 12" descr="data:image/jpeg;base64,/9j/4AAQSkZJRgABAQAAAQABAAD/2wCEAAkGBhQSERUTEhQWExUWFxkWFxcYGRobHhcYGBgWHxUfHBkYHCYgGh0jHBcXHy8gIycpLCwsFx4xNTAqNSYrLCkBCQoKDgwOGg8PGi4kHyQsNSw1LDQqLDQsKiwvLCwsLCwqLCw1LCwpLDAsLCwsLCwsLywsLCwsLCwsLCwsLCwsLP/AABEIANUA7QMBIgACEQEDEQH/xAAcAAACAwEBAQEAAAAAAAAAAAAEBQADBgIHAQj/xAA5EAACAQMDAwIEBAYCAgIDAQABAhEAAyEEEjEFQVEiYQYTcYEykaGxI0LB0eHwFFIH8TNigpLCFv/EABoBAAIDAQEAAAAAAAAAAAAAAAMEAAIFAQb/xAAxEQACAgEDAwIDCAMAAwAAAAABAgADERIhMQRBURMiccHwYYGRobHR4fEFMkIUIzP/2gAMAwEAAhEDEQA/APDalSvtSSSKadO+GtRfXdatMw88T9J5pl8J/Bb6wM87UBjAkkxmBXq+nspZs2k2mLaxu/bHmaQ6nrBVsu5j3T9IbN22Ey3wFr7di0dPdGy7uJYNhpMQffFO/ifrFoadnAnBO4iOMAR7159/5E1+/ULiGVZY+SxkfkK2Hwv01rnTVGoRWFwNsJPK9iYyDNZ99OVHUHvuR+0dqtw5o7jYTO/D/wD5AuEpZuYk7VYfyz7VvLXUTppCgMSu5sTGec+aznwN8DWIuHU//KCSo5EDgj3rS6TTB9zKJYhVP0WSKH1ioGBrG0t0lmoFLTvK0vLqf5YuGST2MdvasB8V2b+k1K6jfuDYHgd9ta/pXT20dxmLm4rkkjHpJ5+1PrXT7GpA3W1O1C2RyeJMmpSyUnVyJ24lxp4PP4RP0HUPd09twzfxBuIgYMmQD471nf8AyH012sqyNuUNlf5p4HHNa3TXGsNFsTtBxiB9PzqnSE3dSqm0duS5iVB8D3JrnT59YOg2l78emUc/zPLum/Dd4EF7TKDxINez9C+DLWl06Xr6KxZZhicMfwLA9sljTA6W2mDHpEhCRu9u9G9X1dxVNuAFRFKswBBgDdIP4j9YpnrOtbSEBxnnESq6UBwe32xZ1zq9s2drm0G2ztCSApOIBzSHp1ovYkqH2vtDQICwSu7gt75k4qzW9SF26okQVAYFMlox/fmgrdtWRASQ0fhzBCnOByY9+9ZiWMg2OJqCpcYI+cN6VoTdDrBSW9LKFJHO6QTGII+hzVOs6HfVt124CANuJIKwI9PA8TxiiW1yWVCkAW3MHkMJOWx/9gRQGt1fzrhA2wsIMkT2yBzV7LbLDqb9JxK1X2jYRp0zS/Ma0yusJuF1WAmBJkERjHERFak3LSrEh7sSrHgbonP8uM/akug6eLCFmCFihFxiMQRGPpVnR9ct2229RvUbJDQWBHcA4+v0pYHJMGcWLrXgH6+6fNZ8u9lWVgCZ4HcAiT/uaR6dFFyJzBB2zDZg9swI/KrL19bHA2Kx/CfUWj+lTp6byz7sBoUccDOfqaICQspai6T4xDf+GzAi2c/l/v1o34as/Kvk3kH4NqBiAQ+738iQDQ+kueoBjKyCY55jB+4zTLTa5FuSyb2d5AMYHAj7TVUchsxXpqvYxA52gfUNYL8o6KARCmRuPI3AjgGP0rF6m2EfbuDZPaD+v71vNVtZg2z5efSoGdoOZ/b86yHVNK73WFw7hBKmI2kzGaaS4k+7eGahHG20CZS0KpMkwNwn3OeeAaZafQq95c+hY7kY7D2zFC2nNpQDtbckGcwcgwRGQRRvRNcLdwT6hI587l/bNVtLHjic6a308oxyc4+v1ms0+kUlwhZmVdsSQpOA0E5gE1met6FrdzahAAx+I8wNx/P9q1S9TzcCG2p/lG4TtJkmawvULDByZicyTz+X+5oHO/eO0EqTk4HieLU4+Fuh/wDK1C2ydq8se4Ucx70t0ula4wRAWZsADvWy6H0bU9Ocal0BWIKggtHfHtFequs0qQDv2nnqa9TAkbd56Fofh5dFbAsh1UmSZkkdzTHU3kFpgrBt+YbsMee9ZO18cnXOlhLd0iDuYCIB75pV1f4a1CQLV+45VsK3ET571gGl3fFhwft/ibPqha9SjIHiNviD4Wt6ra7KQwGwEHkdj70f0TpIsW1tAmBwCeaK0N5lAZ+YHHAgUX1VFZUYCCfw95j+Y0FrnCemTtKN06dRixdpybUtujP0oc3zZyBTfpzLcHpIMcnwe9F9Q6RbuWSTIYHtGR70MIy7NF6xosBMzOp1HzREAeY7/X3oUK9thtJU8famZslfpX25ZLAmCQO47VXJU4EM9+ptRHHED0SOzySMfb6/WtJ0PRgkWzgv6lPcFSTgd+KT6DREt/WtKQ1pCwIlRuAESYGc9gZ7+MUf/Wvnn9JRbHtI1fd8ZTeYXgy/Lb0wWaAvqn8RODOOBzilur1KJa3Avuckjc3dYDeAsimuhvr6rjqXGwXD6pMEjbt4xkj7UD1CzYuFQqvuYNhT+BQZMk98ZM4pbG2Y9XjVgg4mdDEsH3FUuHZ52EzBwBAPE9q+orW3HCurShAkQvaG/UHmmF/SWQAtxrlwfihVMID+HkZwBQ3UdcgMsjw8yCoEnnicec1oUrTYCrnDdj+4g3a1CCoyvceRLdRN/wD+UfLZm3B1GCx5wcQf+pjjmrOi/D6Lc3kl4JgwANx8KD+tDT+EIDftwAAeVJ7e4Hk8cZr0HofSLWn04Z9u5huckzGBgTwBxV29S4Gk4yP+vIiF2hV11NsdtPcQRNACu0iQ2CD3rPXfgu9Zcmw9pkfBFwEMonyogx7in/TtSCrA7vSxjd3U5XPfFWa+7cCAJAZzwBuIX/tBwPqax/fW7JKUFgcKefwmWs/BFxQzX7ttxBKwDAMdzgx7ClGl1Ny25s3AEuW+ViAydtvseQfzpvrbk3gq5DqwYtuYBhIyd0DicCM1n+pu8BnYBlMIfMxj6fpTKg2ZzNMKybOcg9sR5a1axuUsp/mDeJExHBB7GrbnXBbVGZy45lWgeDkiZBAkEd6S2f4yi8AVIG0/UHg+fauL2l3jMxz/AO5qBB3igsFLFQMrCerdYuhvmLcDK2EAnv5HePoKq+QbwLXCwIWZEwCe8GgLakOLe4wQNu2ByBjiBFFXFAMLug+TJPiTRCADtGLLjWgJHw/mD6k7tuICqFA+nn3zVe2r7luqpoqNjiYzlnYsZQ125bVthkAHuZA7zGcVb065qbi/w3AUdlVmOZ5xjiu7LwGMRjb/APsRP6Uy0PXH06hbTsu4BiVPPj8v6muFxnGJp1u4p9Rjn6/uea/+N7gXWqYBO1toPnFet9TZWtn8JgRtAzX5/wBNqmtsHQlWGQRWo6N1vXaq6tuzDN3wAI8sa1Ot6V7G1g4EB0nUqi6CN8z1nouuS0YKgEwJ2/7MVzr7ik7hub1GZ4z48UENI38O3fPq/mYCJIGY80bfQ219Kyvcz+9YLE+czQcg7Iucyq4iOu0kifzFNNN0QkgOxMDaoiMGqrehU20vI0SfUvBke1PtFfNw55wK5pdWC+YlrCDCZH2HtFWq0iWro06nZ6J9iWnvSu7qjbZdoMfhOcE98f1rWdb+H21AD2nCXE9J8MBkAntSS18JXASbhUSeAZx70QghsGMV21sm53lF4gjjPihhqtRY3W5UrtkiM+8e9Mr3S2bFoy+QD58j2pTaS5cc4CsuC3cEfinzRVD6vbLKtRUho20RUIWZSyxkeT/KPzNEv1Rjpt5LESFIVcQCRGRxx5ri50w/8YqAHddrqJiYMmY8ifyrOX+r7Q1lYI37k2NBT/sG7kfv5qt1bBvsxOUKjLjwfyhdrrqq/wDEDqsG3t59Mnv4zTPoToiDUIC6uzqpK/htoOI5MsSTP/WkPRenllNxzG7dlhuLZ9/5cAxTvRWnt2ECvHy3cwgwVaTwe+TjNUNLKmrEvY6F9APxG8+avqhdtyOSdm0WwM7uNzR6felnxGzLZt7mPzD/ACARvJ9uQB4q2z1ApP8AGRi0ztWWx+ETGBFIRp7rvMg+qS0jH3nHvVQN8mHCrnA/v9Jo/h6yyWwXXaTk/f8AyCfvTg2A8ciMgj+xx94oOwkx4AEeI7UysKeMUs1jKdSnBmG5Bc4lGbRJaWTLjEkQMgnvV2l1Fu1852lmAILE88GBOABI/Krb9qQwMQRHJmDWa6x8StaBR7ZBjbPOI5E8jjnGaJWzMcnmNdOoIK/OD3dO10C4lwohbcSxjIgeBPjiknVHbd8sXASMmYg+PVRV60rWiUyWzAOJ8d/PFCpobnpMI0MBAgkfXyf2pldt5pE6jiNfh7RM2nZhkF90Tw3BP3xFXfJ3cff+oNF6G6ltBbmGHI4g849vceKZ9M6Z8xXAGSCRPY9v2ot1YSsPnczHtcGxscTHXrgGoQRgR2zkY+1WagwRwZggjuPapq7DDUEQ0qV3LGeOR4rrTdNLlbUgsWOfEnHFBQZ3+yN9WAyIFOT/AAP2goaT4xFfU0snGY8U3PTLdssG3My/ySJf9dqj2kmltzXgXf4W1cSUzwB2JxM/l71dGVuIv/4b4yYHqJUKJGTmT44r7rbBLmCMQI44A48g0Xd6kt4glNlxVAOI44OOfr9KGe1OZn/PNErXBJaS5x6QrGxE8++Cfhgau6d5hFGfcngV6X8O9Ht6Brj2wIaFmZj+omsp/wCJNm69uOfSdp425z+dab4na2tre5Pyx6j8s5JnifypvrLWNprJOPEN0tS+kH7xx1DXpd2rbncp7j8813puoKLZEyVP4GiGP7xSLpPVUKq9pZUjEmefPvTIrBllIPuKymRhkEQj9SqthdxCtBe3Mw25mfaTTfo3UQLotXF2MeO4P+aS2eo/KdWJEd8c+xmq21q7vmklm3yY4xwBVMSwqWxS3n9Z6nbtgDArJ/E2qZrhtglVRZYzEk8TTfp/WvmW1biRMHms58WaNrlw3EYCQAyngxwfrVwdW8U6ZdNnugfR99nUKVMyBuAODu4we9NxbTaxCi2Ls7bjnl5IEAcDHJpT0XSsJ3Ebo/IxiiX6orqyhmfaVKwANwEqUG7FGdiijHeOFQ75EXdfL2rlq4rsbqkbYHKTB3juDn7RRWpt2XIuiyktB3FRIP18zIn2q3X2vWt26CFZB8tVjBP/AGbkxPHHgGlOv6m+nIQBXtsSCCfwNzAIgnzkYq9FoA0MZyysuA3eOtPrGCsCkg9/HiaHfRBbcFvUx9MSCvkz7D96s03xNbuIltrDhFbe+wht+PT4MTVtlTcHzMweAQQQCTjNEt6hErwGyeJm21W1blcfbEek+E7e4tvueo5ggYB8gd6p6r0e5bLNYAa2g3FBgwMtEclct7j6Vq7VmPrii7aQN3isluobOTvO1dS6nmZb4d6wGAU8OfQxEZPb75I/KnNzqJTEe2f9xWZ+IOn/APHvSmbbcrGEc5YCOx7eKb9H07fLX5pLEjC8NBkqJPGOSe1XKK3u7Rq6sPixO/b5xkmqLvBJzjnHbmaI6j0IXrRUWxciCpIGPIBOee3FJeslktEz8lv5VBmBPY85/wCx4pdovjXU6Ug3JuWiASGEfZWA3Bu/qkc+cXrrydjiRumbTqXH1+sXazoPytQFay3ywARz6XPPeOfrTLT6JrLSB6jz5zk/StXqdfa1Vu3ft+qcqIyDiQwPBB7Vxq7IG4k9u3Gefc0XJIw0o1pYeIKWDBkdRAAhgODyI8V90mpa2wK+DP17VQluFIER3IBzxAqC5wGE4xznPj9PtVlrLDfiBwJxqdYLrFiJIWC0/v5rjSXPlsVUgGF3tGYOSF/RfzqpLeWAwPHv3JntV1y6rqbJ9DiPUPAyg3HAknnPfxV7hhQBxGumwGORKurXFuICluXDEgqZyBiRgwZBP096zx1DbyDaAMepgM7u/tROv0WwEi44DNnbB+3sfv8AYULr+qA/w/UBABc8z4qiiPEjTpH9Sh9KRcDBhBn0zkn+0UQLcUJoLxkARC7uYJjuaJZo80wpJmd1S6SD3mP/APHXw81zffFwoV9Kx3H80+fpW10mhS4GW8Cw7jEMPvxXmnwp8U/8aUadhM47V6fpbZvW1vWWncoaD2HbE0frhaLNR47GG6JqzXpHPeE6bpksLafLtWkA2ogzuJxJ7131nqN8uq3BEekEfzUOhuKvzCZkwREbY8ea+a++bgTZLEDPEA/3pAsw2zzC2UowJx+8I0kFgHWQTBnj9aaf8dElCF29xAjHFZm7bKgS2fE076BctOT84mIxmhCouQAYizKhwAR8Y702pQDBCx2oXrOr+YP4chVABaOWPH2pdqDBMcdvcUvbWssqd23BBB7j2qVjAwIzVpLZMI0XUCr7GIJ5kd//AFTXTWNl5Lq+pDg25wrsRLR4gn7mkmnQM244E086US0ET6Gn6iCGH0INOKC9ZXEs+FbI44j59YGLqFJX8QuHIPmPHjHg157f0m++3pCDcQQTIbngczxmmet1KWCzIxAGV9QAQ5BGf3oHoFtmvbncPK7p5kngDx3pUZHuMLWoVTpMNsdJstbuNvt271sLFtW2M8xJJJgjngfWnWk3IPluZIIH3gfnWW6hYuBpgXBxA8/Ur718+e9qIS5b8n8QPEZz+tVsCugGN/MFfTrbHqD4Gbe0dxxR66aYHb96yXw91Nrl1IcOvBMCRMc7T5PitwYzBBz5/OkShBxM22g0thpSnTLbuGdAxXg+Y9vIpKepF0YhQy7C5IB/GWgLgfygR9q1KXfUB5/SP9Feb6zVfIuPYVmt3YZRGQZbcjZzBB59qcVfaI30oD5B57fnmEaq+HX53ynYoNlscYxMjxPms7rQFVi8BT6oGTPueeTFFXPi24E2XULsmDJ/l7TGRH170Jd6ruaCq7CJ9Xc0dVxvHyG47Rj8Hawy9tjAaHI/lEGPzIjHtWqvGVieAMA9/wDe1Z/oOmFsgkAEruMeWMjv4pnddSo245JJ/wBiiLg+7zELlXXtLdNpmuGLYnack4An9K+XdoPqVlMQs9xySCOcZirem9YFtdrSNxndBgk+cZ4obq3VFcqwPBJBySSR/wC+abFY0ZzvFSTqxLlC7WO3B4nHbHvxmk3VtH85SslDjMH1ETAMZ8/SfrV9zXloDsSJAxAx96ra4JwQze5485HtQseYVcqciY/VWL1tmUblDGTIx7Qwwe9XaY3CQXnaOJiW/t/int26TCkekeD++aAvLmRUKg7RgXt3naIqg7V274AnmO5+5qtrZqXXJIJ44nxXT3CvaZ710LjaLuSxy08Tr0L4M+MECJZuAh19Kt/2HYGvPKssKSwAwSQB9ZxW5fSty6WiVNzVNlZ7hpOsFPxrhQRJOB71ltN8VvqNQbFi2Db3Em5kGPJPYVpel6a2ltUuOW9IktmT3yK5/wCHZsXG2LKXOQBEkfrFebDVoWBGT28fGb7I9mN8Dv8A3F+sUKYViY5+vf7Ufp7vy7cuMtwPbzRGs6ICouWmUtzsH8oHt3ofqNn+ElxjLXO3G0DsBXNOsY8czPev0gWI52E7/wCbImvt7WEgYAkDigunIzOqn8Pf+lMdZo4wSARx7RmDQyArS1FbWVtj7p90hlgK1XSdOJ2bVJJBIMkwRyAD+prPdI6e5Q3QBAP/ALp90xmN0+FmTOZUAop9jR7MrWPtM7SCQwPIme+JenFWJ3KrrkoTK54gEZ7ZEU16XqNM+j9SpaU4eWO4sMErtEyDxxSr4r1YuGbltRdJiJztEQTGCcVR0bqa2GDNZF5XkE43IxMkqSPMgj2rlFhG2fvIztHLKiVBx+HmM9LobIAFmzf1JnLXTAkDBPA/I0dvV1LjA4BGBjB/avtzr6hd0XeD6Qu2P/ykk/aOaDt9eV7Qt7VQSQsCM9syZNA6jQcenk+f4ifU1uyhmH6n6/CFdB06vqEJG0mASOSFmK2HWlC2SVhSuR49gR3BrG6VciOcceRTCyzXmC3bhKwYUDbP1Mn9AKJ0/UVIrCyZ+kxtoOqK8EyHHODGJ4PgxQnXemJqVYhhauhIW4MyuDDDEiZ4IInHNca1tggYERH1EChNLqGIAYEGcHGDH7EVSv3ZKjaHQEHOZjuodBvl4cWzz6kPbudvc9vNSx00iC6KoXA5bA4k8cmtFq7jH0t2MiYB8+DS46uZX3kZ/vTABI3ji2MJ8RszuG45/wB8VYGHG7Mf+8zVWlsFzKgT3/8AUVc1ogeo7frn8u9E2EGx32lN/UMMAhl4gfrNWaPT7yEXJPtEf6KDvN/efFG9Ku/LUuPURBOcAHn9j+dUsbQuRL1oXbEJ1L/LtjZbIORufg4knGB/ilfVLhNtSlo7py0eR/LHk981oer6pbi2zDHfwIBAz+v5xkUk6rfAV7QutJH4QIKgdsd6UGdWSY6pUKBp3ibT6txu+YIScHvn37x5oz0z3j9qCvM72VIVgAwJLHMD9/pVj3CZPB5jjnNPI2TiKWLp90u2+OO1E2dFbPLwfeB+9LhcMEV1cz3NWYHG0WO88XrpJnHNdpp2OQCa1nwr0Yc3BzW5bYK1yYjVUbGwJb0j41Yp8u4jMRwV/wBxT/4R6+993t3LTBgCVjwfc0t1CLYv+lPSRz2mnWlT5cXfODHIFY93plSVXnia9XqA4ZuI30+ua3c2EZJhS42/QTxVPVOmF7hRWysb543N/sVOpdSF62VwRMz34pT0+8VuD5T7jgkE5MYpVMaTtgwlqByA2NMZ6K0bQe3dG07WYN/9lEqKXWviRWYW2uhmfgAjJ+1O/lPe37yu+DycD/eKRfC/QE0bOLgVncwrHkA8QTVV0FTr57SzB1KrXxNDotS4hRMfzAcDxRGq1z2GN7dtQkykE7oEKR5XI+kUNdKg75APgYnbz96+37jXrSABTmTbYxHjaw4J8HFECG5AB2kIFbEnvF7a177q8hyDEIIGPLMAR9Ke6fpOzTi6zDYboXaJ/CXIYgjP4oj6E96C6V0d2ObBsZ/ExHMiOPxHk/lWm11pltFPl7gVCqu7azDGVMRPfvXBWik+rt4z58/dOm44AX6EzGp6bbW46C46kCUUeoEe+7n7eDVX/Ku49SNBH4liPpBNfLGgVVZLz7LgIFrceUP/AMkn8MjxPmmV/ogX0KyqoZtmDLADmTjIjHFBanA1HGJLOoOkomdXwltnqJy5EmeKZ37Q2LdXhvJyDAms+dREi3/1B3ETP9o4xmuDriDBgTnHAMZg/XvSZTP+sz7OmNS6rG3PaOrmqJ/EeOJ8f4pn0/WKTtLqOB9cY/rWXu6k7eJH96p/5gS2zuAcSvqiSP3z2pmslE2nKE9Vgkc/EGlYPu3bgeCO0Upa9Oe8ycf1oK1dcW5YgFpO0dh2xUIkjuTTKHI3hCNJ0x903qSqSTxGIwf05qrqeuD2m2qQwOW7BeRgZLGPtVX/AAQAPmMJP8oJG2R6ZIBMkxxGKFbT/wAO8q74mBEeqBwpJLGPfzQnsDDYximjDanG0D0OuZk3EEchT2I/rR3T+ppaMvMEERGOx/YGlWl1QCrZgqUAwT3jPHH0olzukE4Ig0cprXBnFOljidar4mueq3MTIXZEQY2mB4+x5oXRa8FyplrnBaBn70Lb6cytKcZ7mRM5AIqWdK4YM7Mczgx/Q5qnpBeIX1QduI01Wq9RQiYAYz2oC65ZpOSxn86MvXS3jbyB+1UPp6Ii43MVsfOAO0irngH712iz2muAgHFXByBgVyyzTA5ijR9MtWht2z7xV2nAnYgBNU9D6kDZBcZPM19sIEfcverMTk6o0HUAFZOoW9w2MK53kIFyKKtXoc7szQesvFicVE92wgbW5fO/EvGoRU4zS/R9JRrvzVkEZiaN6c6bvXXzWrtk25E13UUJXuYUkEB24HaG6NvWWByOUb+9Cdc629tt5QOncRSy69wgss7zj2qLccDbdO4kflXUp31HiXa7UMCU2fju2biLsKrOWPv2jxXo/QPlXgGExOffsIryL4m6Itra6n8R4rafAOqQKRccqvpP1ggkDx/imnqRaTbV2EWS1zZ6Vneem6h9jq26bYhQpAg7mCgyOYEn6CvvUNQLdtzLXT32xuUNIUjwKzXVeoj5Rt2jvRWkhmxK4hT2/wA0kvdSQLbeD6l2MN3AB7MOcxWGATuJoLSNsmV6mytx9qhy22CG4UntPJ5FX6eyURUdmblQJiIMH3PcD2qaK6Q4U5Y/hBj0DvMe1a/p+ktDRhyqvdQlnBGXXdlZ5BiBP50dazZhAeJLbhVl/O0QlljHHbvijul9MtW7ZvXAxO6LYxAkcwe/PPihtVctqzfLAZWIKMTwhggQME5iTRrXCVdi4UPETBCiQFx2gzQHU1nTM7pkFr6n7fOd61rdtBF9i90DJP4VjJ/PxWW67dCrZYN82CZEmDHeP94p71Pq1lrIYvvu7SJWA3j0k+B7cVn79lCvp3BmXvmAPfyYirIADmag43zmcHOc5Ez/AHpt0Ej+KxO0hQFJ7FmAP6Y+5pRpxCDBBlpk98f3q+1qdoaMkgEfVcrzimX96ECZagV3hW8zbW7Fm4FDgG8ogieWExPMj2msnr+nFLgDbbMbiiFs8fikZ580Mb5ZwCFE5ch8o/8APg9pgxkZxVeu059P8VW9i2JPcf4oGCZqr7P+uYNYO0OSQWUcAT+ZjPNEWxIE8nx5719+U6wqQCRL3OJ9gPNXWbKzEwBMT+f50xW2+ItfgDX5M6aweTI7H+lVlf8AH++afdPsjUlAMW0xciZaASQfHYUQvTAQ9xWASHWYjbxtAHaP1qh6jsBOLXt79v5mZII/ECPqIqq4+MVf1J0VWBHzFjcCTLMQBk+IExS7pNxm3eolUjaxGcnz3jFFWwEZMG9OneFtbP7f7NXW3wARMf1p8ultG0kKCSo3GOSRJ/37Up1emCn2P1qttDBdZMTD5OImGnVWUggr3q6/ZVjKflXy7ZTaNpFDI8EVHbUdowQUGkjIhKaJiRip1DQbRI781oOlbWWSRQ2uvpuIkUVHwOIAKScRXa0VvZMZ81NRpMDNX37qrE96FvncMcTQyPMYca8CcaJQAQcxQfVdEGA2NHkeaZ3rCqoKDMZFABS59IyOZqVvgkzuG1hDxEXxTZBsCMsP0iqvhDX5AORwQf7U7/4oO8v2FY/pOpVbzRxux+dbHRNkFDFOrXSQ4+sT0vV2b0MjW1uKYcG1OAJBJABKkZGcYoK504bd8Mm5goUNEnuTtn88U50HXG2Ao6liv4CCMKfXkcggkkUKtt7iehNtv8TMhhZPcs2Y7RWG5ZGKkY3mxXpZcg5EN6BoAv8AEuXLQMYLNBwc5Ik/WO1M9Xftd9QiEcbNxmfZlAMUi1yBSAAGERPPbtWg6V08C3ueF3CE9IJ3cn7ARTjV2dPTrZgNXbGT8sRQ2VXWFQM4752/DfMTXwgWLZkYEmPv39qpOsi26lnTcoG5YMENIJH6UR13T/LctvO1WCt6FAZj3gZzzSrR9Sl0Up+MnaQfHkH9+KzgNsjeVqosrsGDsZQNaGKogUjhoQyx7/Scd6MCi4VQ2yqhhMkKMc5+/vU1VtCZHqc4LAwo8wBz98UA6FYHj8s0QYbjaEs6pUOOT9kY6/VK1w7PwjAPnyaF31XbNdfqKKu20ynbU2oxmvwhduW/mB1UmCEJM/WR+Ex2pW3TShhlG5YALMWP5YA/KnGh64VADEggYP8AuRQ3U9YLlzcJ4gnyZNMsq6doeu9x3n0uI9Kwx/ExMz5jsKHA8VLNzsT9qs2ewoQQLxCF2c7w7pWve3aKoVln3R/3MCZj2j8qZBTchb52+k7UAI3AmQcYn371m9WStpgokkgnzg1X1HW7hbRgXdACTuABEYwMyJilWrOomaVbAoPP5wjr2iW16wXEggSVY+JMcn27VR0W7sLKfVvG4Y9v7Z+1cG0Gh3dVJn08ifyppbsbURt29vUZiBBwB+9cJKjBnWKlCSZxa1jKeZHcf28V9v3mYy32HiuSBH68V2tkt5Fca1iuCdpjkb5iazY2hg0zGKJs7SgHel//ACS7SaPdgqhY5PNMnLDB2jCNpY6BLbD9gYrnTW+dwzXbaQIQQZq61qlNd5GBCj2Hfczi/ZOCMxVF26o+vimV+6nPAoTUIpE4qrAAbzpb2ynTlzyMUvfVMtz0rzTE6+B6c0r13UwhDbSxrla5OwgDgOGXYRd1jp93Y21jLZisN6rbZwQc16bf63aVPmsRPivN+q6wXbrOBAJrX6NmOQRAdWqjBBnovwMovstp8qTJzEBQSc9uP1r0TXvbbTBCRvVvVg47hRBHYRXlfwDrVW4u7iCMc8GOfeK33Uuppcu7jvCPtJVVyrQZk/c0j/lcmxfGPnGv8cAQd+/1+O8Sav5lty6ydxICPnAzJA/IGtNrFLpbuB1+XsRgDMBjtJGOO+ftSa5o9t1SCzIwYkkiFBmZzk54qnV69rYVU9QtDaRndtaYKnhhHY+KSZnsVUJ4j+lVcusI1mnaCRLpMjIbdIwWnxSqxpyTPLIDk+WHAHtFc6XrTsoth2aZ/wCvpg+JzR3T9Cz23CmDyN0+poIE49PNdSps6F5M5ZZ7CzcCD6VmuOiKMzHjHefoAaL66wLY2jaAsjG6P3bz9q+fDvTHLMSIcegKexibhPsB+9NF+E1ZUZyzbpMA7QMxM5OYj7UOwgWY8TPppzRk8n6+RmUtPJn3pnobKsdpx3MZj8qD6n0prXqIa2J/nIMCcEnn7RRBdQkI3omXunvEEiB+gojtke2Vr6Ni3v2A7zrW6dVPofcvY5Bx5ByPvQhavlzqQOEjbAg53E+WJ/ajbegu7Ze04EA8Zg8VbWyj3QHpgsRXvBrQzzTHU6VlVWMQwmARMfT+hoU9MYEE4QnLgg/6a+TuufMKkoDtC8lseR2xzXHsY8RmmkkEnafSpJ8zNDDpcPuDi2e8iQfp3H0FF2igIkkz4PFc3Ls+9CDNmVLlZ1avJaE3FVis5C9p8Zq26SYvoxYGZE4MjsIxH7ChAmZmmWgQFkGFLSoJMAsRgEf72rjE8xih1f2PvJaBMEKQCBDsIGZiAcmlXUupNbuFPS22M8fpWi6uTdRLYZQy+0N/YAx5pL1bpzNcJDK5wCQZggAET34q66RLjp0OxlN28BbB2xxQzasGhun22NqLje/3rpdITBUYFMsqg7QDCxiCeIdDbSD9q70VoAZwa6ta4QCRxVNy9uY7R9qpuROG3S+FGcy66JcE5WiPlrHtQdi4VwRVms1p2FQB5mq4LnBlSzMCiiVSEb09+3mluk6lbu3GVhBGAK+IfmFZOZ7VX1qzb0sXl58eaZVF/wBf+pddaDOdhMt8VaBrdyT+FuKRU16915tSwJEAcClNbNIYIA3MzLSpcleIy6T1L5ZFbHSdWVx+KJiRyDHBicGvPKtt6ll4NXZVcYYZlUdkOVM9Us9etostDN7Ehf8A9T9vyqn/AP0S3TMgGI9iMx25HmvNG1znvXel1jBhnvQl6akKV07GFPU2Fg2eJ7Z0HUOyBYRsZJj8w3II/KjLpdQAiPJ/CXBzPHHA+tZ34O1Y+U8mGhdpzghp7eQD+VaWx1A3bpa5KEeraDkjtg8EZ+o/OsnqLW6a3RVtgc999/wmlTUL6zZZ3g/QerObty36PRCHtAbdvzOeBmm73mtXGwdlqAODKqP5fJJEyazXU9Mi3AVELcmWnJJ4gCe9WXfihGB3LtZYRg43DPGFiRA5rNKEnIjm2JZ1rWrduCAW+YIaThRmQO0x3rK6/dxPpVjtA4APHHfHNP8AqmossA8mYxtPPEj2NDW9EtxdoC2pj8RECJIJPv8A3o1WQRB3KHqIG2BJ8G9J3Mb7KCts8e4BJ+/j61vB1i3asbipJc5UkkDiTB7Z71mdE5sMlpV+WqsjGc7wPxGQYM5/Sitd1c22uS65yqkTB4keO1Utz6hzB01j01H3/H4wPWfLvj5ReWUkjYu0D2U9/dqSagbGKKZVBBgzGeP60YvWrcszKWfJLAY58Y/OuPk+gtsy3rmCIJmPrXV2hb68qQePowKyJoy0kmOMH9BQC3j7U16IN90ElVVSCSTiPECZJmimsk7TDD52lAejbfVjatmApYMCs8ScR9arv6T5ZgkEexz+RzQmpIdSCAFPM/08VwUszacby6XCtwRGK/EO8XCY3rONoWR3BJ5Pak6a8rldihsjedx9xPtVN5XYlVKOhEcwR4Oc1boOkoQfmOVgwApI+s7QaJZQaR7xibFNyvnTFfTerf8AJWB6aOv3LlldqwZ715npta9v8DEUwT4kull3NIBrQfoyD7cYmenWDHuzmbY3GCDeIjvRWn0zCHBpVrOs2n053P6o496G0HxlbFkI3NKelYy5A7xnXWr7ntGfVerEXbe0gzyKIu6RmEs0TS3UX9MLPzCwL8jOazWr+Lbrps4HmipSzgBRxBNatbEnvG3WdQNI6lDuPcVnesdbfUNLYA4FBXtQzmWJJ96qrSroC4J3PmIWXFsgbDxJUqVKPASVKlSpJJXSHIrmvq1JJ6f8D6ZrvoXaDBMt+EQOT7dvvTi71BrSAH0XweWk4zIDD8S9xSH4F1KfhZtoIEkexB/Xit4eo3HS6q7IVv4cgEAePH3rE/yJ/wDcMjbH7zY6L/5HB7xC2vZ9rBgFAlzEERyZPH2qrV3QQLnyw24+ooxkfRs9vqJ+tXFQdylpNxTIHAMfT0ihLunKpbTllAMATEmYkfUGkFOCGj5XOVE+k2kAhmuIcjcFn3kgc0XZ6y6uFCLctufSCBAxwT2OP2oa30dnWDzM8jHEk+P8Uz0Gm+WChXd5hoHtn39p8Vs2PQtQfADEZH14mWEtaw1k5UH6++cXdXbUblRgpGP/AKEn+UTiZz2pXq9JqSAyguBw8bjHhgc98GM05Qi2CXtESZDRwO8/9RPHml134lZc2lmDIM5McYxHn7Uonpshd2y2OAO/2mMsrIwVV2zyT8pxoSVck7mY/iQCAPqRiecYorU3PmQpJVXlp5jbuEEY7+KE0uu/hC4oUsSxKtkkkw3iYBn70S8GxYYfzG4oxBwRx7er9aVr3sGobZ+casVdBxvt8ok1HUbNs7SNx85H6A046J1FElrQ/Fgkw20due1ed/Ell1ec804+EOr7SAQGkRDTH6V6M0JjAE83qJOTPQNTr0dTvAJxHmfevOPifrbBiAfaK2F9zuOAOSBzPE/lish8W9JJMgc5H3pXorC2tSMERvqqBWFYd4n6b1t9+TWv0eo3y2CTEyJrF9J6WxfNeg9F6SoQ7pOYgECIH+f0rvXFRT7vP1+UnQ6vV2++eTVKlSnIlPs1Jr5UqSTrdXyvlSpJJUqVKkklSpUqSSVKlSpJJUqVKkkddC6r8sjNbrpnXQAdu31ZMkzPbPcV5YDRNrqLrwapZWlow4hEsas5Uz1leuqM3NpEZUf0NLNR8WAMSpyY8CI8QK87fqjnvVBvsck0JOlpT/nPx3hG6mxu+PhPVB1jfb5EGSftx/Wmmj1q5IRgqkNDQdxB9IHtNec9D60ANrZBwRWl0t0kALckCNoMCI4k+3tSvV9IXYuveN9L1YVQjTctrEuJeNxtsuCpiNwAECZ4z+9Zy/0cO5jYwiTn6xjlYwI9qsvdQYIQ4R5Ckf8A9ZoRb6BwVdmDg4EEE+CayfSevYjE0ldWzid6DpQV9jL8xWzjnBGJHvP2r51tyvpCkKD6YmAJ5GZnAz7UdodUqWme4QptyVGRJIMfUUvs6hixu3VZjggLwCcR/irAknJ7TgGgERVrNt2Q/IO0PBAJ7T4nzQ3SehMtzwAa17KLkxj8LNxPORH9a7dkRSQQCcDz2H9f0rVq60+mzMM4/MntM1+jBsVV2z+Q8z5c06MohoukjYZ7AQREdz71mrzNbOxoZeNvOZz7qa1HUotnZbZibY/DjuM7vaSD4pMQCQBsJaSTB5n8hjFZtVzq5cnczQtqDIFHAE40XTlHrUfb3pp05rL7t4LRA57x6jE4k/tQl1fkI0gAEqQfMg/4rLXupIGO0lZ54/rWlbU3VItgP1mZ9di9OzIZiqlSpWjM2SpUqVJJKlSpUkkqVKlSSSpUqVJJKlSpUkkqVKlSSSpUqVJJKlSpUknStHFGafqjqealSuiSafpnVmZdrZH7fT3rQJqiEiWIAOJH9FqVK41SWf7DMstroPaZW/VZBtlFKnme+eZ5n3ojQWCAAHbb/wBTBx4mK+VKHbShrG0LVa5fJPME13VDaUoigZye5x+w8VRY6gWCsQCVPB4M+1SpXXrRaioG2JFsZrQxO8KTXs2TkhoySRGCRExHtTTQW1a6fQoAAx9Y/L8q+1K87aMcTcTiJPjbqzFisQF9Irzm5dJMzX2pXoqQBUoHiYFpJck+Z//Z">
            <a:extLst>
              <a:ext uri="{FF2B5EF4-FFF2-40B4-BE49-F238E27FC236}">
                <a16:creationId xmlns:a16="http://schemas.microsoft.com/office/drawing/2014/main" id="{5D5C4234-BA41-414D-9237-6326EDFD79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9700" name="Picture 14" descr="http://compternerd.files.wordpress.com/2009/10/aids-virus.jpg?w=468">
            <a:extLst>
              <a:ext uri="{FF2B5EF4-FFF2-40B4-BE49-F238E27FC236}">
                <a16:creationId xmlns:a16="http://schemas.microsoft.com/office/drawing/2014/main" id="{A43036E2-BAF5-F749-B6B0-686268C0B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315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39DEA3F-F99E-944D-8724-0A25C104C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Un ser humano, 6 días después de ser concebido</a:t>
            </a:r>
            <a:endParaRPr lang="en-US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956D6C22-D3EA-394F-90EC-66A27755D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endParaRPr lang="es-ES_tradnl" altLang="en-US" sz="40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Picture 2" descr="15. Coloured image of a 6 day old human embryo implanting">
            <a:extLst>
              <a:ext uri="{FF2B5EF4-FFF2-40B4-BE49-F238E27FC236}">
                <a16:creationId xmlns:a16="http://schemas.microsoft.com/office/drawing/2014/main" id="{59699056-08D4-4D44-9B0A-61D40D466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713BCBD-F3C6-1B4E-AEA2-A3D36625A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237C483D-6C9F-1049-AD20-4CD163C60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>
              <a:buFontTx/>
              <a:buNone/>
            </a:pPr>
            <a:endParaRPr lang="es-ES_tradnl" altLang="en-US" sz="36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s-ES_tradnl" altLang="en-US" sz="36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En nuestro estudio, estamos tratando de examinar con microscopio el texto y su sentido.  Es bueno ver los detalles pequeños, pero también mantener el panorama grande, asimilarlo, y aplicarlo.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3D2D1ABF-43F7-3C45-B1B0-A25C40DCF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BD1F78-6D68-F842-9C5B-F94E6B57C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 sz="30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Algo de mi historia</a:t>
            </a:r>
          </a:p>
          <a:p>
            <a:pPr algn="ctr" eaLnBrk="1" hangingPunct="1">
              <a:buFontTx/>
              <a:buNone/>
            </a:pPr>
            <a:endParaRPr lang="es-ES_tradnl" altLang="en-US" sz="30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El trasfondo de música en el hogar con mi familia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Las bendiciones de estar en grupos musicales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bendición de formar parte de la iglesia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bendición de dirigir varios grupos</a:t>
            </a:r>
          </a:p>
          <a:p>
            <a:pPr eaLnBrk="1" hangingPunct="1"/>
            <a:r>
              <a:rPr lang="es-ES_tradnl" altLang="en-US" sz="30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bendición de armar el himnario Cantos del Camino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5624B1E1-6CDB-1F44-8A72-AD402AE9B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13FC7A79-57C5-D949-B735-9014145B4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>
              <a:buFontTx/>
              <a:buNone/>
            </a:pPr>
            <a:endParaRPr lang="es-ES_tradnl" altLang="en-US" sz="36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s-ES_tradnl" altLang="en-US" sz="36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Y debemos reconocer que las prácticas de la alabanza y la adoración varían según el país, la cultura, las épocas, las condiciones y posibilidades, y las personas…</a:t>
            </a:r>
          </a:p>
          <a:p>
            <a:pPr lvl="1">
              <a:buFontTx/>
              <a:buNone/>
            </a:pPr>
            <a:endParaRPr lang="es-ES_tradnl" altLang="en-US" sz="36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s-ES_tradnl" altLang="en-US" sz="36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Pero hay muchas maneras de alabar a Dios y agradarle.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D0BBC9E1-3D98-0D44-BCE0-A51092A7B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FDA41EEA-BD3A-D742-833B-CC636E302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Salmo 22:3</a:t>
            </a:r>
          </a:p>
          <a:p>
            <a:pPr algn="ctr" eaLnBrk="1" hangingPunct="1">
              <a:buFontTx/>
              <a:buNone/>
            </a:pPr>
            <a:endParaRPr lang="es-ES_tradnl" altLang="en-US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 i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Kadosh</a:t>
            </a: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—santo, lugar santo (santuario)</a:t>
            </a:r>
          </a:p>
          <a:p>
            <a:pPr algn="ctr" eaLnBrk="1" hangingPunct="1">
              <a:buFontTx/>
              <a:buNone/>
            </a:pPr>
            <a:r>
              <a:rPr lang="es-ES_tradnl" altLang="en-US" i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Yoshev</a:t>
            </a: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—habitar, vivir, estar sentado, sentarse, quedarse, permanecer</a:t>
            </a:r>
          </a:p>
          <a:p>
            <a:pPr algn="ctr" eaLnBrk="1" hangingPunct="1">
              <a:buFontTx/>
              <a:buNone/>
            </a:pPr>
            <a:r>
              <a:rPr lang="es-ES_tradnl" altLang="en-US" i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Yoshev</a:t>
            </a: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es un participio—el que habita</a:t>
            </a:r>
          </a:p>
          <a:p>
            <a:pPr algn="ctr" eaLnBrk="1" hangingPunct="1">
              <a:buFontTx/>
              <a:buNone/>
            </a:pPr>
            <a:endParaRPr lang="es-ES_tradnl" altLang="en-US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La idea es que Dios es santo, y su presencia hace santo el lugar donde esté.  </a:t>
            </a:r>
          </a:p>
          <a:p>
            <a:pPr algn="ctr" eaLnBrk="1" hangingPunct="1">
              <a:buFontTx/>
              <a:buNone/>
            </a:pPr>
            <a:r>
              <a:rPr lang="es-ES_tradnl" altLang="en-US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Y este lugar es la alabanza de Israel, de su pueblo, como si la alabanza fuera su trono donde está sentado en medio de su pueblo.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294D249B-FA92-D94B-9E1C-9DDCE04A8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C0BE1917-582A-4F46-A149-73DA739DC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altLang="en-US" sz="36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Salmo 103:1</a:t>
            </a:r>
          </a:p>
          <a:p>
            <a:pPr algn="ctr" eaLnBrk="1" hangingPunct="1">
              <a:buFontTx/>
              <a:buNone/>
            </a:pPr>
            <a:endParaRPr lang="es-ES_tradnl" altLang="en-US" sz="36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 sz="360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Todo lo que haya en mí bendiga su santo nombre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7421EBF3-94DD-414B-84C7-B31C18F94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CE9E3A-85E2-A04A-9018-51D4C3BE8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_tradnl" altLang="en-US" sz="3000" b="1" dirty="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El propósito de este curso corto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3000" b="1" dirty="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ES_tradnl" altLang="en-US" sz="3000" dirty="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Dar muchos ejemplos bíblicos de lo que es la alabanza y la adoración.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ES_tradnl" altLang="en-US" sz="3000" dirty="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Analizar algunos textos e ideas al fondo usando herramientas de estudio.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ES_tradnl" altLang="en-US" sz="3000" dirty="0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Compartir opciones de cómo planear e implementar este conocimiento en la vida de cada cristiano y de la iglesia.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A66734D-6487-414D-9EB1-8B0084A55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BA981D6-36C4-0D4B-8B6F-BC27AF148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3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3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s-ES_tradnl" altLang="en-US" sz="3400" b="1">
                <a:solidFill>
                  <a:schemeClr val="bg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¿Cuáles imágenes surgen cuando alguien menciona la adoración o la alabanza?</a:t>
            </a:r>
          </a:p>
          <a:p>
            <a:pPr algn="ctr" eaLnBrk="1" hangingPunct="1">
              <a:buFontTx/>
              <a:buNone/>
            </a:pPr>
            <a:endParaRPr lang="es-ES_tradnl" altLang="en-US" sz="3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s-ES_tradnl" altLang="en-US" sz="3400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>
            <a:extLst>
              <a:ext uri="{FF2B5EF4-FFF2-40B4-BE49-F238E27FC236}">
                <a16:creationId xmlns:a16="http://schemas.microsoft.com/office/drawing/2014/main" id="{12C0C76E-26A5-5948-88A9-AA1F86EA2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17410" name="Picture 2" descr="http://www.ncfministries.info/images/worship_team.jpg">
            <a:extLst>
              <a:ext uri="{FF2B5EF4-FFF2-40B4-BE49-F238E27FC236}">
                <a16:creationId xmlns:a16="http://schemas.microsoft.com/office/drawing/2014/main" id="{457F75A1-771F-0B43-B87D-BB38CA1B9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3193EAD-B9D6-2B4E-846B-7CC312133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903A1F7-C1F4-0E48-B3F5-E20DCD50E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18435" name="Picture 2" descr="http://t3.gstatic.com/images?q=tbn:ANd9GcSRcf2CT2dNdsq1dhjU0Dtcx88bpOKb5eC3zNWtkF-_N0GODb9ZJA">
            <a:extLst>
              <a:ext uri="{FF2B5EF4-FFF2-40B4-BE49-F238E27FC236}">
                <a16:creationId xmlns:a16="http://schemas.microsoft.com/office/drawing/2014/main" id="{8D52B244-DE80-464D-A5AD-95E2F9F9E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7026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6C62FE3-1720-814D-B12F-8ED769DB8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D7E4222-1A26-184A-9CCA-9CE79E54F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Picture 4" descr="http://cripplecreekchurch.com/Worship.jpg">
            <a:extLst>
              <a:ext uri="{FF2B5EF4-FFF2-40B4-BE49-F238E27FC236}">
                <a16:creationId xmlns:a16="http://schemas.microsoft.com/office/drawing/2014/main" id="{E74B844D-C045-1841-8AA8-08A140A70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14741C8-77A8-4C46-B823-E6281FB45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F5DB8C1E-A8E2-5A49-B21B-B44C8B38B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Picture 2" descr="http://t0.gstatic.com/images?q=tbn:ANd9GcROdLmAoPUGiz67J8XQr4fhzcjJ6-RvBdpNvbQIdV2KvkG1OK0ChA">
            <a:extLst>
              <a:ext uri="{FF2B5EF4-FFF2-40B4-BE49-F238E27FC236}">
                <a16:creationId xmlns:a16="http://schemas.microsoft.com/office/drawing/2014/main" id="{2A410C7A-8B6A-AA48-99FC-49F479E05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188325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38D92C63-D82C-8640-90AB-57AFA4AD6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953FD678-8EE7-494F-A53A-D394ECEDD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s-ES_tradnl" altLang="en-US" sz="5400" b="1">
              <a:solidFill>
                <a:schemeClr val="bg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1507" name="Picture 2" descr="http://t2.gstatic.com/images?q=tbn:ANd9GcRzv0D22oOBpc0jhgh40ihawKFJKX1LPjzXdP5BACAjoG5Eaoz-">
            <a:extLst>
              <a:ext uri="{FF2B5EF4-FFF2-40B4-BE49-F238E27FC236}">
                <a16:creationId xmlns:a16="http://schemas.microsoft.com/office/drawing/2014/main" id="{AE8AC614-0ABD-6741-AC2D-03BE67943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3629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31784</TotalTime>
  <Words>403</Words>
  <Application>Microsoft Macintosh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Calibri</vt:lpstr>
      <vt:lpstr>Georgia</vt:lpstr>
      <vt:lpstr>Default Design</vt:lpstr>
      <vt:lpstr>-</vt:lpstr>
      <vt:lpstr>-</vt:lpstr>
      <vt:lpstr>-</vt:lpstr>
      <vt:lpstr>-</vt:lpstr>
      <vt:lpstr>PowerPoint Presentation</vt:lpstr>
      <vt:lpstr>-</vt:lpstr>
      <vt:lpstr>-</vt:lpstr>
      <vt:lpstr>-</vt:lpstr>
      <vt:lpstr>-</vt:lpstr>
      <vt:lpstr>-</vt:lpstr>
      <vt:lpstr>-</vt:lpstr>
      <vt:lpstr>-</vt:lpstr>
      <vt:lpstr>Células rojas</vt:lpstr>
      <vt:lpstr>Un pelo mal cortado</vt:lpstr>
      <vt:lpstr>Neurona en el cerebro</vt:lpstr>
      <vt:lpstr>Parte de la primera pierna de un escarabajo</vt:lpstr>
      <vt:lpstr>El Virus de SIDA</vt:lpstr>
      <vt:lpstr>Un ser humano, 6 días después de ser concebido</vt:lpstr>
      <vt:lpstr>-</vt:lpstr>
      <vt:lpstr>-</vt:lpstr>
      <vt:lpstr>-</vt:lpstr>
      <vt:lpstr>-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Armando A. Alaniz</dc:creator>
  <cp:lastModifiedBy>Stephen Austin</cp:lastModifiedBy>
  <cp:revision>282</cp:revision>
  <dcterms:created xsi:type="dcterms:W3CDTF">2006-04-10T23:08:46Z</dcterms:created>
  <dcterms:modified xsi:type="dcterms:W3CDTF">2020-05-26T22:08:02Z</dcterms:modified>
</cp:coreProperties>
</file>