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sldIdLst>
    <p:sldId id="461" r:id="rId2"/>
    <p:sldId id="556" r:id="rId3"/>
    <p:sldId id="568" r:id="rId4"/>
    <p:sldId id="577" r:id="rId5"/>
    <p:sldId id="565" r:id="rId6"/>
    <p:sldId id="574" r:id="rId7"/>
    <p:sldId id="575" r:id="rId8"/>
    <p:sldId id="566" r:id="rId9"/>
    <p:sldId id="567" r:id="rId10"/>
    <p:sldId id="576" r:id="rId11"/>
    <p:sldId id="570" r:id="rId12"/>
    <p:sldId id="578" r:id="rId13"/>
    <p:sldId id="571" r:id="rId14"/>
    <p:sldId id="57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3106" autoAdjust="0"/>
    <p:restoredTop sz="50000" autoAdjust="0"/>
  </p:normalViewPr>
  <p:slideViewPr>
    <p:cSldViewPr>
      <p:cViewPr varScale="1">
        <p:scale>
          <a:sx n="101" d="100"/>
          <a:sy n="101" d="100"/>
        </p:scale>
        <p:origin x="39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5ED5D3-58C3-224A-8E99-6A64251143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95239C-C7DC-884A-A9C7-91E1672026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99343F-3CD8-3549-8C70-F8D367F052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96024-374E-504D-8F3D-0468193EA1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75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4E4CCC-9F45-954D-82F1-05C59C3EC5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4F8613-1E17-C54F-AD52-3A6B3FE433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3860CE-1D9A-3D41-8C00-A6B4D9D749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CEEC8-E313-A840-928D-9040F88AA5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99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2F3F97-E875-564F-BAB4-EF9519E19E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36F0C2-6179-ED44-9F5A-9A1B967A2F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E75567-6A93-0447-B190-AB042A5DE0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85071-A469-3B40-ACF8-7D0E48E824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20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A4EB01-274D-F34B-B100-AB53DA7E5A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9351A3-6743-914D-89AF-F3F41BD2D7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78C730-9309-674E-B049-359A74AE69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506F3-96B1-4542-9C2C-0B5AA5CD82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76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178BAB-4B7D-904D-A930-8BE07211DE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54A35E-5389-D243-AAA4-DD7F066C06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088DBB-AD1C-F54C-8BD5-D52F40AFE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3E811-813E-5747-ABCB-175ECFB4A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27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75C08C-5963-4C43-B1A7-B3A7BD0755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22404B-90A7-F340-8A8F-6B82C86B2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1791CF-57AC-DC45-8EC6-41DA40C5EC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E83D1-08C7-8C4B-8FB4-4E4886AE2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49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07C06CE-29A7-DB41-839D-1E0F3060C9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632CB99-CEAD-DA49-A77C-8222C2D87E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72D08A-85A7-F344-B026-84505B2CF5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6AA44-0EDB-6747-B8EB-4E77B9374E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34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F4B99A-45A2-B54C-A07C-532C2481D4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7A227A-FCC7-444D-9335-70ABD0ABBE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AEC1BF-B706-5C4F-A8B6-9571C7E7B0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DEF8E-070B-AC40-B200-A9FED6E4EF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79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B59ADC7-F78D-1E4F-8E79-0956D8BA6B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6A81E4A-3A40-BA47-8366-0AC42E5EA2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A19B9C-1D72-9C40-A5E4-24E742C35C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138B1-93C6-134F-AC40-40CAC1AD8C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39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BE3348-B8EC-6342-BFC9-C35357C789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E66C3E-A2E1-7F4C-A8B0-2FA26372B4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1FD410-BB9D-9E45-89B4-AD7B0D81E3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FBE6-2D50-2A4A-AC32-CC6F5035B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82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99BEC9-A49A-9241-A399-6AEB09C7ED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6E9389-1E87-F444-A3DD-60690D4E4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908E51-6CA5-2946-BBD4-BA444EF79A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ACE0B-0181-014B-AB8D-EE9B6E398D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6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2A93FE6-FC3D-324B-8F98-3417A1357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F9D55DE-AB82-D348-8FCA-2CC4990D7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1944989-44CB-1D4B-9C89-44853DA945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F9332D0-5764-2E42-A556-6AE7270066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6B19CD2-C6D9-E440-B825-877D021F71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B938775-6E8E-034B-832D-8AD38C53BA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5F36E2E7-89CF-144B-83F1-CE91BF053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>
                <a:latin typeface="Georgia" panose="02040502050405020303" pitchFamily="18" charset="0"/>
              </a:rPr>
              <a:t>-</a:t>
            </a: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E1506A6B-93F3-F841-B261-0F77BA17F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es-ES_tradnl" altLang="en-US" sz="5400" b="1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 eaLnBrk="1" hangingPunct="1">
              <a:buFontTx/>
              <a:buNone/>
            </a:pPr>
            <a:r>
              <a:rPr lang="es-ES_tradnl" altLang="en-US" sz="5400" b="1">
                <a:solidFill>
                  <a:schemeClr val="bg1"/>
                </a:solidFill>
                <a:latin typeface="Georgia" panose="02040502050405020303" pitchFamily="18" charset="0"/>
              </a:rPr>
              <a:t>Clase 5</a:t>
            </a:r>
          </a:p>
          <a:p>
            <a:pPr algn="ctr" eaLnBrk="1" hangingPunct="1">
              <a:buFontTx/>
              <a:buNone/>
            </a:pPr>
            <a:endParaRPr lang="es-ES_tradnl" altLang="en-US" sz="5400" b="1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 eaLnBrk="1" hangingPunct="1">
              <a:buFontTx/>
              <a:buNone/>
            </a:pPr>
            <a:r>
              <a:rPr lang="es-ES_tradnl" altLang="en-US" sz="5400" b="1">
                <a:solidFill>
                  <a:schemeClr val="bg1"/>
                </a:solidFill>
                <a:latin typeface="Georgia" panose="02040502050405020303" pitchFamily="18" charset="0"/>
              </a:rPr>
              <a:t>Cómo entender las partituras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4B5D930C-FF73-834A-90F9-3E9D426E32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>
                <a:latin typeface="Georgia" panose="02040502050405020303" pitchFamily="18" charset="0"/>
              </a:rPr>
              <a:t>-</a:t>
            </a: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63B93A3-2227-0149-BABD-AB1526919D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marL="0" indent="0" algn="ctr">
              <a:buFontTx/>
              <a:buNone/>
            </a:pPr>
            <a:endParaRPr lang="es-ES" altLang="en-US" sz="4800" b="1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 algn="ctr">
              <a:buFontTx/>
              <a:buNone/>
            </a:pPr>
            <a:r>
              <a:rPr lang="es-ES" altLang="en-US" sz="4800">
                <a:solidFill>
                  <a:schemeClr val="bg1"/>
                </a:solidFill>
                <a:latin typeface="Georgia" panose="02040502050405020303" pitchFamily="18" charset="0"/>
              </a:rPr>
              <a:t>DS al fine  </a:t>
            </a:r>
          </a:p>
          <a:p>
            <a:pPr marL="0" indent="0" algn="ctr">
              <a:buFontTx/>
              <a:buNone/>
            </a:pPr>
            <a:endParaRPr lang="es-ES" altLang="en-US" sz="480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 algn="ctr">
              <a:buFontTx/>
              <a:buNone/>
            </a:pPr>
            <a:r>
              <a:rPr lang="es-ES" altLang="en-US" sz="4800">
                <a:solidFill>
                  <a:schemeClr val="bg1"/>
                </a:solidFill>
                <a:latin typeface="Georgia" panose="02040502050405020303" pitchFamily="18" charset="0"/>
              </a:rPr>
              <a:t>78 Maravilloso es El</a:t>
            </a:r>
            <a:endParaRPr lang="en-US" altLang="en-US" sz="480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05A9459F-9485-8E4E-92B1-583451F4F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71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A251C9E4-87D5-8C47-A2F7-DD4638461D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>
                <a:latin typeface="Georgia" panose="02040502050405020303" pitchFamily="18" charset="0"/>
              </a:rPr>
              <a:t>-</a:t>
            </a: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96505E5-1EB6-B64F-970F-01CA53B4C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marL="514350" indent="-514350" algn="ctr">
              <a:buFontTx/>
              <a:buNone/>
              <a:defRPr/>
            </a:pPr>
            <a:endParaRPr lang="es-ES" alt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es-ES" altLang="en-US" sz="4800" dirty="0">
                <a:solidFill>
                  <a:schemeClr val="bg1"/>
                </a:solidFill>
                <a:latin typeface="Georgia" panose="02040502050405020303" pitchFamily="18" charset="0"/>
              </a:rPr>
              <a:t>DC al Fin  </a:t>
            </a:r>
          </a:p>
          <a:p>
            <a:pPr marL="0" indent="0" algn="ctr">
              <a:buFontTx/>
              <a:buNone/>
              <a:defRPr/>
            </a:pPr>
            <a:endParaRPr lang="es-ES" altLang="en-US" sz="4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es-ES" altLang="en-US" sz="4800" dirty="0">
                <a:solidFill>
                  <a:schemeClr val="bg1"/>
                </a:solidFill>
                <a:latin typeface="Georgia" panose="02040502050405020303" pitchFamily="18" charset="0"/>
              </a:rPr>
              <a:t>203  </a:t>
            </a:r>
            <a:r>
              <a:rPr lang="es-ES" altLang="en-US" sz="4800" dirty="0" err="1">
                <a:solidFill>
                  <a:schemeClr val="bg1"/>
                </a:solidFill>
                <a:latin typeface="Georgia" panose="02040502050405020303" pitchFamily="18" charset="0"/>
              </a:rPr>
              <a:t>Balsamo</a:t>
            </a:r>
            <a:r>
              <a:rPr lang="es-ES" altLang="en-US" sz="4800" dirty="0">
                <a:solidFill>
                  <a:schemeClr val="bg1"/>
                </a:solidFill>
                <a:latin typeface="Georgia" panose="02040502050405020303" pitchFamily="18" charset="0"/>
              </a:rPr>
              <a:t> de amor</a:t>
            </a:r>
            <a:endParaRPr lang="en-US" altLang="en-US" sz="4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987BF831-0B6E-3A42-BBC8-9FDB0B26A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>
                <a:latin typeface="Georgia" panose="02040502050405020303" pitchFamily="18" charset="0"/>
              </a:rPr>
              <a:t>-</a:t>
            </a: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719BB623-AA80-5D49-9DD2-C330B583DE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marL="514350" indent="-514350" algn="ctr">
              <a:buFontTx/>
              <a:buNone/>
            </a:pPr>
            <a:endParaRPr lang="es-ES" altLang="en-US" b="1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57FBC173-9DAA-7547-A1E9-229E10DD5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25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74B891DF-77DD-0D4B-B1B2-8E0A94613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>
                <a:latin typeface="Georgia" panose="02040502050405020303" pitchFamily="18" charset="0"/>
              </a:rPr>
              <a:t>-</a:t>
            </a: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96505E5-1EB6-B64F-970F-01CA53B4C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marL="514350" indent="-514350" algn="ctr">
              <a:buFontTx/>
              <a:buNone/>
              <a:defRPr/>
            </a:pPr>
            <a:endParaRPr lang="es-ES" alt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es-ES" altLang="en-US" sz="4800" dirty="0">
                <a:solidFill>
                  <a:schemeClr val="bg1"/>
                </a:solidFill>
                <a:latin typeface="Georgia" panose="02040502050405020303" pitchFamily="18" charset="0"/>
              </a:rPr>
              <a:t>Coda, DC a la Coda  </a:t>
            </a:r>
          </a:p>
          <a:p>
            <a:pPr marL="0" indent="0" algn="ctr">
              <a:buFontTx/>
              <a:buNone/>
              <a:defRPr/>
            </a:pPr>
            <a:endParaRPr lang="es-ES" altLang="en-US" sz="4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es-ES" altLang="en-US" sz="4800" dirty="0">
                <a:solidFill>
                  <a:schemeClr val="bg1"/>
                </a:solidFill>
                <a:latin typeface="Georgia" panose="02040502050405020303" pitchFamily="18" charset="0"/>
              </a:rPr>
              <a:t>266  Mi refugio eres Tú</a:t>
            </a:r>
            <a:endParaRPr lang="en-US" altLang="en-US" sz="4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F34D4579-9A91-294C-ABDE-14C5C06927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>
                <a:latin typeface="Georgia" panose="02040502050405020303" pitchFamily="18" charset="0"/>
              </a:rPr>
              <a:t>-</a:t>
            </a: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A30DCA98-7926-984B-AA3D-91913ECCB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marL="514350" indent="-514350" algn="ctr">
              <a:buFontTx/>
              <a:buNone/>
            </a:pPr>
            <a:endParaRPr lang="en-US" altLang="en-US" sz="480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2F0E89DA-2CC7-2343-82FC-980DBBC2B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10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ACEBFAE1-6D6E-1549-AB27-A94B86F54B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>
                <a:latin typeface="Georgia" panose="02040502050405020303" pitchFamily="18" charset="0"/>
              </a:rPr>
              <a:t>-</a:t>
            </a: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C8EF13AD-2C11-C64C-89F5-0A70E464A2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s-ES" altLang="en-US" b="1">
                <a:solidFill>
                  <a:schemeClr val="bg1"/>
                </a:solidFill>
                <a:latin typeface="Georgia" panose="02040502050405020303" pitchFamily="18" charset="0"/>
              </a:rPr>
              <a:t>Entendiendo la partitura--repaso</a:t>
            </a:r>
          </a:p>
          <a:p>
            <a:pPr algn="ctr">
              <a:buFontTx/>
              <a:buNone/>
            </a:pPr>
            <a:r>
              <a:rPr lang="es-ES" altLang="en-US" b="1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14339" name="Picture 10" descr="En Momentos Asi 1-a">
            <a:extLst>
              <a:ext uri="{FF2B5EF4-FFF2-40B4-BE49-F238E27FC236}">
                <a16:creationId xmlns:a16="http://schemas.microsoft.com/office/drawing/2014/main" id="{586BCFF7-64ED-3444-BC82-5DE84EFD5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5"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96E3464B-EC67-AB4E-AC54-7DF64073AD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>
                <a:latin typeface="Georgia" panose="02040502050405020303" pitchFamily="18" charset="0"/>
              </a:rPr>
              <a:t>-</a:t>
            </a: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96505E5-1EB6-B64F-970F-01CA53B4C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marL="514350" indent="-514350" algn="ctr">
              <a:buFontTx/>
              <a:buNone/>
              <a:defRPr/>
            </a:pPr>
            <a:endParaRPr lang="es-ES" alt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es-ES" altLang="en-US" sz="4800" dirty="0">
                <a:solidFill>
                  <a:schemeClr val="bg1"/>
                </a:solidFill>
                <a:latin typeface="Georgia" panose="02040502050405020303" pitchFamily="18" charset="0"/>
              </a:rPr>
              <a:t>Más de una estrofa y el coro  </a:t>
            </a:r>
          </a:p>
          <a:p>
            <a:pPr marL="0" indent="0" algn="ctr">
              <a:buFontTx/>
              <a:buNone/>
              <a:defRPr/>
            </a:pPr>
            <a:endParaRPr lang="es-ES" altLang="en-US" sz="4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es-ES" altLang="en-US" sz="4800" dirty="0">
                <a:solidFill>
                  <a:schemeClr val="bg1"/>
                </a:solidFill>
                <a:latin typeface="Georgia" panose="02040502050405020303" pitchFamily="18" charset="0"/>
              </a:rPr>
              <a:t>94  Jesús es el Mesías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59676871-BC62-D949-9847-69A6499F2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>
                <a:latin typeface="Georgia" panose="02040502050405020303" pitchFamily="18" charset="0"/>
              </a:rPr>
              <a:t>-</a:t>
            </a: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021C1081-E9E7-AE4B-B8D0-81B0EB146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marL="514350" indent="-514350" algn="ctr">
              <a:buFontTx/>
              <a:buNone/>
            </a:pPr>
            <a:endParaRPr lang="es-ES" altLang="en-US" b="1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1C1FC04E-AE95-0740-B617-995278FE3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02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296CF509-9D5F-EA4D-9420-CD39D7961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>
                <a:latin typeface="Georgia" panose="02040502050405020303" pitchFamily="18" charset="0"/>
              </a:rPr>
              <a:t>-</a:t>
            </a: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F81FFC3B-BC0D-7443-B9CF-D06EF0F127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marL="0" indent="0" algn="ctr">
              <a:buFontTx/>
              <a:buNone/>
            </a:pPr>
            <a:r>
              <a:rPr lang="es-ES" altLang="en-US" sz="4800">
                <a:solidFill>
                  <a:schemeClr val="bg1"/>
                </a:solidFill>
                <a:latin typeface="Georgia" panose="02040502050405020303" pitchFamily="18" charset="0"/>
              </a:rPr>
              <a:t>Con repeticiones</a:t>
            </a:r>
          </a:p>
          <a:p>
            <a:pPr marL="0" indent="0" algn="ctr">
              <a:buFontTx/>
              <a:buNone/>
            </a:pPr>
            <a:r>
              <a:rPr lang="es-ES" altLang="en-US" sz="480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</a:p>
          <a:p>
            <a:pPr marL="0" indent="0" algn="ctr">
              <a:buFontTx/>
              <a:buNone/>
            </a:pPr>
            <a:r>
              <a:rPr lang="es-ES" altLang="en-US" sz="4800">
                <a:solidFill>
                  <a:schemeClr val="bg1"/>
                </a:solidFill>
                <a:latin typeface="Georgia" panose="02040502050405020303" pitchFamily="18" charset="0"/>
              </a:rPr>
              <a:t>62--Bello Mi Cristo Es</a:t>
            </a:r>
            <a:endParaRPr lang="en-US" altLang="en-US" sz="480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26D2BBDE-AE7A-7844-A514-8D0897482A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>
                <a:latin typeface="Georgia" panose="02040502050405020303" pitchFamily="18" charset="0"/>
              </a:rPr>
              <a:t>-</a:t>
            </a: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161F5B72-0569-0F44-8598-0FE89CF8C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marL="0" indent="0" algn="ctr">
              <a:buFontTx/>
              <a:buNone/>
            </a:pPr>
            <a:r>
              <a:rPr lang="es-ES" altLang="en-US">
                <a:solidFill>
                  <a:schemeClr val="bg1"/>
                </a:solidFill>
                <a:latin typeface="Georgia" panose="02040502050405020303" pitchFamily="18" charset="0"/>
              </a:rPr>
              <a:t>Con repeticiones, una estrofa  </a:t>
            </a:r>
          </a:p>
          <a:p>
            <a:pPr marL="0" indent="0" algn="ctr">
              <a:buFontTx/>
              <a:buNone/>
            </a:pPr>
            <a:r>
              <a:rPr lang="es-ES" altLang="en-US">
                <a:solidFill>
                  <a:schemeClr val="bg1"/>
                </a:solidFill>
                <a:latin typeface="Georgia" panose="02040502050405020303" pitchFamily="18" charset="0"/>
              </a:rPr>
              <a:t>62--Bello Mi Cristo Es</a:t>
            </a:r>
            <a:endParaRPr lang="en-US" altLang="en-US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D0D9A1AC-9BC8-3A41-B2AB-47F19278B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0"/>
            <a:ext cx="7724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CCD5580B-2166-954A-9488-AE126D6AED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>
                <a:latin typeface="Georgia" panose="02040502050405020303" pitchFamily="18" charset="0"/>
              </a:rPr>
              <a:t>-</a:t>
            </a: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38B2CC1-B59A-C940-ACBE-73EF78227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marL="0" indent="0" algn="ctr">
              <a:buFontTx/>
              <a:buNone/>
            </a:pPr>
            <a:endParaRPr lang="es-ES" altLang="en-US" sz="4800" b="1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 algn="ctr">
              <a:buFontTx/>
              <a:buNone/>
            </a:pPr>
            <a:r>
              <a:rPr lang="es-ES" altLang="en-US" sz="4800">
                <a:solidFill>
                  <a:schemeClr val="bg1"/>
                </a:solidFill>
                <a:latin typeface="Georgia" panose="02040502050405020303" pitchFamily="18" charset="0"/>
              </a:rPr>
              <a:t>Canon  </a:t>
            </a:r>
          </a:p>
          <a:p>
            <a:pPr marL="0" indent="0" algn="ctr">
              <a:buFontTx/>
              <a:buNone/>
            </a:pPr>
            <a:endParaRPr lang="es-ES" altLang="en-US" sz="480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 algn="ctr">
              <a:buFontTx/>
              <a:buNone/>
            </a:pPr>
            <a:r>
              <a:rPr lang="es-ES" altLang="en-US" sz="4800">
                <a:solidFill>
                  <a:schemeClr val="bg1"/>
                </a:solidFill>
                <a:latin typeface="Georgia" panose="02040502050405020303" pitchFamily="18" charset="0"/>
              </a:rPr>
              <a:t>71 Cristo, te alabamos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A70C05BE-1745-E64A-9271-172D7AEAD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>
                <a:latin typeface="Georgia" panose="02040502050405020303" pitchFamily="18" charset="0"/>
              </a:rPr>
              <a:t>-</a:t>
            </a: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68629384-39FE-E940-AE18-7C069EBC7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marL="514350" indent="-514350" algn="ctr">
              <a:buFontTx/>
              <a:buNone/>
            </a:pPr>
            <a:endParaRPr lang="es-ES" altLang="en-US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899652D5-DDDC-C049-B027-B04A5E8BE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3713"/>
            <a:ext cx="914400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A4A62F32-D3A0-7F41-9FC0-0E61CD1AA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>
                <a:latin typeface="Georgia" panose="02040502050405020303" pitchFamily="18" charset="0"/>
              </a:rPr>
              <a:t>-</a:t>
            </a: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2D0A70B-2DBE-664B-8A08-3A94562617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marL="0" indent="0" algn="ctr">
              <a:buFontTx/>
              <a:buNone/>
            </a:pPr>
            <a:endParaRPr lang="es-ES" altLang="en-US" sz="4800" b="1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 algn="ctr">
              <a:buFontTx/>
              <a:buNone/>
            </a:pPr>
            <a:r>
              <a:rPr lang="es-ES" altLang="en-US" sz="4800">
                <a:solidFill>
                  <a:schemeClr val="bg1"/>
                </a:solidFill>
                <a:latin typeface="Georgia" panose="02040502050405020303" pitchFamily="18" charset="0"/>
              </a:rPr>
              <a:t>DS al fine  </a:t>
            </a:r>
          </a:p>
          <a:p>
            <a:pPr marL="0" indent="0" algn="ctr">
              <a:buFontTx/>
              <a:buNone/>
            </a:pPr>
            <a:endParaRPr lang="es-ES" altLang="en-US" sz="480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 algn="ctr">
              <a:buFontTx/>
              <a:buNone/>
            </a:pPr>
            <a:r>
              <a:rPr lang="es-ES" altLang="en-US" sz="4800">
                <a:solidFill>
                  <a:schemeClr val="bg1"/>
                </a:solidFill>
                <a:latin typeface="Georgia" panose="02040502050405020303" pitchFamily="18" charset="0"/>
              </a:rPr>
              <a:t>78 Maravilloso es El</a:t>
            </a:r>
            <a:endParaRPr lang="en-US" altLang="en-US" sz="480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34813</TotalTime>
  <Words>96</Words>
  <Application>Microsoft Macintosh PowerPoint</Application>
  <PresentationFormat>On-screen Show (4:3)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Georgia</vt:lpstr>
      <vt:lpstr>Default Design</vt:lpstr>
      <vt:lpstr>-</vt:lpstr>
      <vt:lpstr>-</vt:lpstr>
      <vt:lpstr>-</vt:lpstr>
      <vt:lpstr>-</vt:lpstr>
      <vt:lpstr>-</vt:lpstr>
      <vt:lpstr>-</vt:lpstr>
      <vt:lpstr>-</vt:lpstr>
      <vt:lpstr>-</vt:lpstr>
      <vt:lpstr>-</vt:lpstr>
      <vt:lpstr>-</vt:lpstr>
      <vt:lpstr>-</vt:lpstr>
      <vt:lpstr>-</vt:lpstr>
      <vt:lpstr>-</vt:lpstr>
      <vt:lpstr>-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Armando A. Alaniz</dc:creator>
  <cp:lastModifiedBy>Stephen Austin</cp:lastModifiedBy>
  <cp:revision>314</cp:revision>
  <dcterms:created xsi:type="dcterms:W3CDTF">2006-04-10T23:08:46Z</dcterms:created>
  <dcterms:modified xsi:type="dcterms:W3CDTF">2019-11-01T16:04:48Z</dcterms:modified>
</cp:coreProperties>
</file>