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sldIdLst>
    <p:sldId id="461" r:id="rId2"/>
    <p:sldId id="510" r:id="rId3"/>
    <p:sldId id="511" r:id="rId4"/>
    <p:sldId id="509" r:id="rId5"/>
    <p:sldId id="490" r:id="rId6"/>
    <p:sldId id="501" r:id="rId7"/>
    <p:sldId id="502" r:id="rId8"/>
    <p:sldId id="503" r:id="rId9"/>
    <p:sldId id="504" r:id="rId10"/>
    <p:sldId id="505" r:id="rId11"/>
    <p:sldId id="493" r:id="rId12"/>
    <p:sldId id="494" r:id="rId13"/>
    <p:sldId id="495" r:id="rId14"/>
    <p:sldId id="496" r:id="rId15"/>
    <p:sldId id="491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panose="020B0600070205080204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panose="020B0600070205080204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panose="020B0600070205080204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panose="020B060007020508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2109"/>
  </p:normalViewPr>
  <p:slideViewPr>
    <p:cSldViewPr>
      <p:cViewPr varScale="1">
        <p:scale>
          <a:sx n="50" d="100"/>
          <a:sy n="50" d="100"/>
        </p:scale>
        <p:origin x="67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76B022-78AE-484F-A85E-B802ED6E3A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47531E-BC8C-EF4C-9E60-ECF38DA0CC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4B9518-2F04-A54F-83BB-A49C4FAA8C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C2918-B108-2D4F-8E13-1405E47FAD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86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A34BA1-1C50-3A47-AD2C-AE0619251D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31742A-016B-EE4F-A339-D58BF98019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1CDE68-5F67-3547-A87C-7D0AA278E9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B1027-9C05-604A-8BCF-4E641C495B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59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BD53EF-22F3-0647-AAB9-9114D2EA98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5F72B0-9A0D-1844-8DF9-F8ADB5E508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B67B7F-23C1-6048-AA28-2B633CE285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81C4E-474C-C642-B8A8-549860A892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06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C27FA2-9EF8-ED47-8FC7-C441891D79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0936F4-3D88-3D47-8EF0-67E276CB01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7A5BE2-00CF-D44C-957C-0E2527FFEC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3C25E-452C-D046-B86B-94D220BF30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63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E57A08-A8BF-8946-96CB-B2A3C6CD8B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D7AB96-379F-254B-88A6-FEE3A30B22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4790E9-FB0B-AC4B-84A2-DA8404B85D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68ED2-59B7-B447-9EC5-5AD305EDCF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73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B8B33F-1993-C348-964A-6642FCCCEB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A5194E-FA43-8942-B206-F7CA92E397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5FF699-445E-BF41-9BDC-C5E7757D0A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15CC6-FA73-0E47-9972-2149D42C2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97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B8AB6C0-145C-BF4D-9675-4284790312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ABAA16-31FA-2D44-8105-FE745CEE44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657267-4BE1-DC47-B2F2-EAFCEC2878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24325-8371-9C4E-9626-75BAAF5EF2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85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243A55-3909-4E4B-A4BB-4218FA8B4B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651516-D620-4949-9944-8B90C506A3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14E641-BD3E-F445-872F-B475537FFD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19EEB-0BE7-BE4C-9823-C9AA3B5646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8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E2BE551-A91A-FF4E-85B6-C13BAAFB6A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42ECCBE-B719-F845-BBCC-D4F4913523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1403C1-A7EB-FD45-AD72-EC9A5ACC98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082D7-4C74-D34E-85F1-75ACB7AAF3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73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D08863-0E7B-5B43-AB38-E517484CB8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D2C0F8-C68D-6D43-BFBF-117B110C26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592D0A-F4BF-EC4E-8BF8-F17BCD9B41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F9BE8-45D4-594E-B4F7-12B0F58892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1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84D3AE-6766-244D-89DE-1B91B36577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D7F36C-AD86-4D49-8D03-EED54FB799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149354-0546-8846-AAA8-12E99C2241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8C77-8877-7C4E-A2BD-6FD8B312BC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02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0396477-1D2B-1243-84D7-76F349767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D3438A4-7665-A144-B0DF-F8235DA336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D505A19-4625-EF45-9324-7A64E0CC7E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C6867DC-C27F-8747-BB7A-42AC332C25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1C39253-F92E-F84F-A139-311266D6E90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6F85C611-031F-B541-991A-B37DEAB2AD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0E120F6B-90FA-5A4D-B167-58A2DE28C1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>
                <a:ea typeface="ＭＳ Ｐゴシック" panose="020B0600070205080204" pitchFamily="34" charset="-128"/>
              </a:rPr>
              <a:t>-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17D2B4ED-B0B5-8D4C-B317-90593ADB53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es-ES_tradnl" altLang="en-US" sz="5400" b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algn="ctr" eaLnBrk="1" hangingPunct="1">
              <a:buFontTx/>
              <a:buNone/>
            </a:pPr>
            <a:r>
              <a:rPr lang="es-ES_tradnl" altLang="en-US" sz="5400" b="1">
                <a:solidFill>
                  <a:schemeClr val="bg1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Clase 3</a:t>
            </a:r>
          </a:p>
          <a:p>
            <a:pPr algn="ctr" eaLnBrk="1" hangingPunct="1">
              <a:buFontTx/>
              <a:buNone/>
            </a:pPr>
            <a:r>
              <a:rPr lang="es-ES_tradnl" altLang="en-US" sz="5400" b="1">
                <a:solidFill>
                  <a:schemeClr val="bg1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Las Claves</a:t>
            </a:r>
          </a:p>
          <a:p>
            <a:pPr algn="ctr" eaLnBrk="1" hangingPunct="1">
              <a:buFontTx/>
              <a:buNone/>
            </a:pPr>
            <a:endParaRPr lang="es-ES_tradnl" altLang="en-US" sz="5400" b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03180363-CFCD-4143-A3C0-C494634A01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n-US">
                <a:ea typeface="ＭＳ Ｐゴシック" panose="020B0600070205080204" pitchFamily="34" charset="-128"/>
              </a:rPr>
              <a:t>-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A695D5DD-ADCE-E545-968C-B577A72090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s-ES_tradnl" altLang="en-US" sz="4800">
                <a:solidFill>
                  <a:schemeClr val="bg1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Ejemplos de claves de cantos diferentes</a:t>
            </a:r>
          </a:p>
        </p:txBody>
      </p:sp>
      <p:pic>
        <p:nvPicPr>
          <p:cNvPr id="22531" name="Picture 6">
            <a:extLst>
              <a:ext uri="{FF2B5EF4-FFF2-40B4-BE49-F238E27FC236}">
                <a16:creationId xmlns:a16="http://schemas.microsoft.com/office/drawing/2014/main" id="{65FA36CD-2E1E-8049-8BB9-76CA0F756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050"/>
            <a:ext cx="86614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8" descr="http://html.slidesharecdn.com/teoria-musica-n-1-24098/output014.png?1163917073">
            <a:extLst>
              <a:ext uri="{FF2B5EF4-FFF2-40B4-BE49-F238E27FC236}">
                <a16:creationId xmlns:a16="http://schemas.microsoft.com/office/drawing/2014/main" id="{5A8B5682-E2DA-0B4C-8DDB-C9C415223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347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Box 4">
            <a:extLst>
              <a:ext uri="{FF2B5EF4-FFF2-40B4-BE49-F238E27FC236}">
                <a16:creationId xmlns:a16="http://schemas.microsoft.com/office/drawing/2014/main" id="{2EBCE930-0A36-B84B-A0A6-86C2579CF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145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G</a:t>
            </a:r>
          </a:p>
        </p:txBody>
      </p:sp>
      <p:sp>
        <p:nvSpPr>
          <p:cNvPr id="23555" name="TextBox 5">
            <a:extLst>
              <a:ext uri="{FF2B5EF4-FFF2-40B4-BE49-F238E27FC236}">
                <a16:creationId xmlns:a16="http://schemas.microsoft.com/office/drawing/2014/main" id="{2C6F1B22-9E2A-4F48-84AD-9D30F7DC8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9145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A</a:t>
            </a:r>
          </a:p>
        </p:txBody>
      </p:sp>
      <p:sp>
        <p:nvSpPr>
          <p:cNvPr id="23556" name="TextBox 6">
            <a:extLst>
              <a:ext uri="{FF2B5EF4-FFF2-40B4-BE49-F238E27FC236}">
                <a16:creationId xmlns:a16="http://schemas.microsoft.com/office/drawing/2014/main" id="{4B9BF0B5-31B2-364A-919E-74B9EE1EE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9145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E</a:t>
            </a:r>
          </a:p>
        </p:txBody>
      </p:sp>
      <p:sp>
        <p:nvSpPr>
          <p:cNvPr id="23557" name="TextBox 7">
            <a:extLst>
              <a:ext uri="{FF2B5EF4-FFF2-40B4-BE49-F238E27FC236}">
                <a16:creationId xmlns:a16="http://schemas.microsoft.com/office/drawing/2014/main" id="{7FA65C79-3994-4A4C-9180-9433DE981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9145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D</a:t>
            </a:r>
          </a:p>
        </p:txBody>
      </p:sp>
      <p:sp>
        <p:nvSpPr>
          <p:cNvPr id="23558" name="TextBox 8">
            <a:extLst>
              <a:ext uri="{FF2B5EF4-FFF2-40B4-BE49-F238E27FC236}">
                <a16:creationId xmlns:a16="http://schemas.microsoft.com/office/drawing/2014/main" id="{56D5FA64-DEB2-B847-902E-4B649C212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9624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F</a:t>
            </a:r>
          </a:p>
        </p:txBody>
      </p:sp>
      <p:sp>
        <p:nvSpPr>
          <p:cNvPr id="23559" name="TextBox 9">
            <a:extLst>
              <a:ext uri="{FF2B5EF4-FFF2-40B4-BE49-F238E27FC236}">
                <a16:creationId xmlns:a16="http://schemas.microsoft.com/office/drawing/2014/main" id="{7B06E771-D1EC-7F4A-A643-262E07EA9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9719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B</a:t>
            </a:r>
          </a:p>
        </p:txBody>
      </p:sp>
      <p:sp>
        <p:nvSpPr>
          <p:cNvPr id="23560" name="TextBox 10">
            <a:extLst>
              <a:ext uri="{FF2B5EF4-FFF2-40B4-BE49-F238E27FC236}">
                <a16:creationId xmlns:a16="http://schemas.microsoft.com/office/drawing/2014/main" id="{EF6AC897-BF4B-B94A-A2EA-CB7251384F2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096000" y="39624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C</a:t>
            </a:r>
          </a:p>
        </p:txBody>
      </p:sp>
      <p:sp>
        <p:nvSpPr>
          <p:cNvPr id="23561" name="TextBox 11">
            <a:extLst>
              <a:ext uri="{FF2B5EF4-FFF2-40B4-BE49-F238E27FC236}">
                <a16:creationId xmlns:a16="http://schemas.microsoft.com/office/drawing/2014/main" id="{98E4437B-F60F-E546-852E-D8E1CB4F5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85800"/>
            <a:ext cx="419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Claves de sostenidos </a:t>
            </a:r>
          </a:p>
        </p:txBody>
      </p:sp>
      <p:pic>
        <p:nvPicPr>
          <p:cNvPr id="23562" name="Picture 4" descr="http://figlecarmona.files.wordpress.com/2010/11/sostenido.jpg">
            <a:extLst>
              <a:ext uri="{FF2B5EF4-FFF2-40B4-BE49-F238E27FC236}">
                <a16:creationId xmlns:a16="http://schemas.microsoft.com/office/drawing/2014/main" id="{F85C2186-1560-9046-9718-61FBA49AA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62400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4" descr="http://figlecarmona.files.wordpress.com/2010/11/sostenido.jpg">
            <a:extLst>
              <a:ext uri="{FF2B5EF4-FFF2-40B4-BE49-F238E27FC236}">
                <a16:creationId xmlns:a16="http://schemas.microsoft.com/office/drawing/2014/main" id="{BDE5A07D-517A-7345-8C92-CCB64E1CF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62400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9CDFA9FD-E7CB-EA42-A449-C0A904523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n-US">
                <a:ea typeface="ＭＳ Ｐゴシック" panose="020B0600070205080204" pitchFamily="34" charset="-128"/>
              </a:rPr>
              <a:t>-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3DC77498-28D9-6148-B44B-F4024BCDD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algn="ctr">
              <a:buFontTx/>
              <a:buNone/>
            </a:pPr>
            <a:endParaRPr lang="es-ES_tradnl" altLang="en-US" sz="4800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599AED76-D2A1-E04C-B396-27E5C1D4F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04800"/>
            <a:ext cx="90995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5599567A-221D-8C4B-8A1C-4B30911EC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n-US">
                <a:ea typeface="ＭＳ Ｐゴシック" panose="020B0600070205080204" pitchFamily="34" charset="-128"/>
              </a:rPr>
              <a:t>-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EFDBF3B0-E429-8949-B3B9-32519BFED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s-ES_tradnl" altLang="en-US" sz="4800">
                <a:solidFill>
                  <a:schemeClr val="bg1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D</a:t>
            </a:r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D3272DB7-C97E-0D47-A5E8-ED2CF20F5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0"/>
            <a:ext cx="8629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FE413F08-100E-7049-BBEC-D63373122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n-US">
                <a:ea typeface="ＭＳ Ｐゴシック" panose="020B0600070205080204" pitchFamily="34" charset="-128"/>
              </a:rPr>
              <a:t>-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60E3DF54-A03D-9644-B54F-FC7C8770C6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s-ES_tradnl" altLang="en-US" sz="4800">
                <a:solidFill>
                  <a:schemeClr val="bg1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Ejemplos de claves de cantos diferentes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C36D06E6-2AFD-2C41-8266-8BBB50855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28575"/>
            <a:ext cx="8713788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0299145F-CF7F-1341-89F6-488DB7C1DB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n-US">
                <a:ea typeface="ＭＳ Ｐゴシック" panose="020B0600070205080204" pitchFamily="34" charset="-128"/>
              </a:rPr>
              <a:t>-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C31E05AD-944B-7643-BE31-AD3C15FD0D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algn="ctr">
              <a:buFontTx/>
              <a:buNone/>
            </a:pPr>
            <a:endParaRPr lang="es-ES_tradnl" altLang="en-US" sz="4800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algn="ctr">
              <a:buFontTx/>
              <a:buNone/>
            </a:pPr>
            <a:r>
              <a:rPr lang="es-ES_tradnl" altLang="en-US" sz="4800">
                <a:solidFill>
                  <a:schemeClr val="bg1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¿Qué frase puedes inventar para recordar las claves de los bemoles y de los sostenidos?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06479406-2733-E24D-AFF6-F7481572C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n-US">
                <a:ea typeface="ＭＳ Ｐゴシック" panose="020B0600070205080204" pitchFamily="34" charset="-128"/>
              </a:rPr>
              <a:t>-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E7FD98AA-6C94-A744-A757-BEED3C321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s-ES_tradnl" altLang="en-US" sz="4800">
                <a:solidFill>
                  <a:schemeClr val="bg1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Ejemplos de claves de cantos diferentes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C4F08818-51A3-884C-AEAA-15989493F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0"/>
            <a:ext cx="817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4E1C658B-006E-4B41-9D1F-9D79A8C074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>
                <a:ea typeface="ＭＳ Ｐゴシック" panose="020B0600070205080204" pitchFamily="34" charset="-128"/>
              </a:rPr>
              <a:t>-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67EDDC19-3587-A94C-919E-09AB199853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es-ES_tradnl" altLang="en-US" sz="5400" b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algn="ctr" eaLnBrk="1" hangingPunct="1">
              <a:buFontTx/>
              <a:buNone/>
            </a:pPr>
            <a:endParaRPr lang="es-ES_tradnl" altLang="en-US" sz="5400" b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algn="ctr" eaLnBrk="1" hangingPunct="1">
              <a:buFontTx/>
              <a:buNone/>
            </a:pPr>
            <a:r>
              <a:rPr lang="es-ES_tradnl" altLang="en-US" sz="5400" b="1">
                <a:solidFill>
                  <a:schemeClr val="bg1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Clave de Do, o C</a:t>
            </a:r>
          </a:p>
          <a:p>
            <a:pPr algn="ctr" eaLnBrk="1" hangingPunct="1">
              <a:buFontTx/>
              <a:buNone/>
            </a:pPr>
            <a:endParaRPr lang="es-ES_tradnl" altLang="en-US" sz="5400" b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6FF43E64-112A-084E-9D07-ED04785437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n-US">
                <a:ea typeface="ＭＳ Ｐゴシック" panose="020B0600070205080204" pitchFamily="34" charset="-128"/>
              </a:rPr>
              <a:t>-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B416F517-186B-C646-9FB4-2FC4374DC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s-ES_tradnl" altLang="en-US" sz="4800">
                <a:solidFill>
                  <a:schemeClr val="bg1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C</a:t>
            </a: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588340BC-717A-0645-ADB2-BC8588542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21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CA3872A5-8698-D547-8A4F-EA926D5A77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n-US">
                <a:ea typeface="ＭＳ Ｐゴシック" panose="020B0600070205080204" pitchFamily="34" charset="-128"/>
              </a:rPr>
              <a:t>-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7BC05961-786C-A249-8FAF-6CB86FF0C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s-ES_tradnl" altLang="en-US" sz="5400" b="1">
                <a:solidFill>
                  <a:schemeClr val="bg1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Pentagramas y sus notas</a:t>
            </a:r>
          </a:p>
        </p:txBody>
      </p:sp>
      <p:pic>
        <p:nvPicPr>
          <p:cNvPr id="17411" name="Picture 20" descr="http://html.slidesharecdn.com/teoria-musica-n-1-24098/output015.png?1163917073">
            <a:extLst>
              <a:ext uri="{FF2B5EF4-FFF2-40B4-BE49-F238E27FC236}">
                <a16:creationId xmlns:a16="http://schemas.microsoft.com/office/drawing/2014/main" id="{E01694BC-221C-1C41-96C1-B018ACDB2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4">
            <a:extLst>
              <a:ext uri="{FF2B5EF4-FFF2-40B4-BE49-F238E27FC236}">
                <a16:creationId xmlns:a16="http://schemas.microsoft.com/office/drawing/2014/main" id="{613CF8A3-BA9D-DE45-8FAE-B8F8763E8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145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F</a:t>
            </a:r>
          </a:p>
        </p:txBody>
      </p:sp>
      <p:sp>
        <p:nvSpPr>
          <p:cNvPr id="17413" name="TextBox 5">
            <a:extLst>
              <a:ext uri="{FF2B5EF4-FFF2-40B4-BE49-F238E27FC236}">
                <a16:creationId xmlns:a16="http://schemas.microsoft.com/office/drawing/2014/main" id="{B5F92590-3510-8145-8D66-F28CDE34D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9145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E</a:t>
            </a:r>
          </a:p>
        </p:txBody>
      </p:sp>
      <p:sp>
        <p:nvSpPr>
          <p:cNvPr id="17414" name="TextBox 6">
            <a:extLst>
              <a:ext uri="{FF2B5EF4-FFF2-40B4-BE49-F238E27FC236}">
                <a16:creationId xmlns:a16="http://schemas.microsoft.com/office/drawing/2014/main" id="{1E621DE5-2619-2945-84A0-13A0C9A16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9145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A</a:t>
            </a:r>
          </a:p>
        </p:txBody>
      </p:sp>
      <p:sp>
        <p:nvSpPr>
          <p:cNvPr id="17415" name="TextBox 7">
            <a:extLst>
              <a:ext uri="{FF2B5EF4-FFF2-40B4-BE49-F238E27FC236}">
                <a16:creationId xmlns:a16="http://schemas.microsoft.com/office/drawing/2014/main" id="{44AF8C52-D000-4B4D-91EA-0F5BD33CD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9145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B</a:t>
            </a:r>
          </a:p>
        </p:txBody>
      </p:sp>
      <p:sp>
        <p:nvSpPr>
          <p:cNvPr id="17416" name="TextBox 8">
            <a:extLst>
              <a:ext uri="{FF2B5EF4-FFF2-40B4-BE49-F238E27FC236}">
                <a16:creationId xmlns:a16="http://schemas.microsoft.com/office/drawing/2014/main" id="{A4DB236D-47CC-7741-AD03-200C7D945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9624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G</a:t>
            </a:r>
          </a:p>
        </p:txBody>
      </p:sp>
      <p:sp>
        <p:nvSpPr>
          <p:cNvPr id="17417" name="TextBox 9">
            <a:extLst>
              <a:ext uri="{FF2B5EF4-FFF2-40B4-BE49-F238E27FC236}">
                <a16:creationId xmlns:a16="http://schemas.microsoft.com/office/drawing/2014/main" id="{E9BF7067-9F94-A945-8486-A6430461F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9719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D</a:t>
            </a:r>
          </a:p>
        </p:txBody>
      </p:sp>
      <p:sp>
        <p:nvSpPr>
          <p:cNvPr id="17418" name="TextBox 10">
            <a:extLst>
              <a:ext uri="{FF2B5EF4-FFF2-40B4-BE49-F238E27FC236}">
                <a16:creationId xmlns:a16="http://schemas.microsoft.com/office/drawing/2014/main" id="{0DCC9FD8-5293-504B-993E-DD1ACA8075C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096000" y="39624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C</a:t>
            </a:r>
          </a:p>
        </p:txBody>
      </p:sp>
      <p:sp>
        <p:nvSpPr>
          <p:cNvPr id="17419" name="TextBox 11">
            <a:extLst>
              <a:ext uri="{FF2B5EF4-FFF2-40B4-BE49-F238E27FC236}">
                <a16:creationId xmlns:a16="http://schemas.microsoft.com/office/drawing/2014/main" id="{24AA229C-A703-784B-B652-C4180117D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09600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Claves de bemoles</a:t>
            </a:r>
          </a:p>
        </p:txBody>
      </p:sp>
      <p:pic>
        <p:nvPicPr>
          <p:cNvPr id="17420" name="Picture 2" descr="http://1.bp.blogspot.com/_TvIiDEyyO40/S6_Jdsc91AI/AAAAAAAAABE/4HmWErrnIW0/s320/bemol%5B1%5D.jpg">
            <a:extLst>
              <a:ext uri="{FF2B5EF4-FFF2-40B4-BE49-F238E27FC236}">
                <a16:creationId xmlns:a16="http://schemas.microsoft.com/office/drawing/2014/main" id="{D91F81E4-2C16-374E-8E62-13BB24180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" descr="http://1.bp.blogspot.com/_TvIiDEyyO40/S6_Jdsc91AI/AAAAAAAAABE/4HmWErrnIW0/s320/bemol%5B1%5D.jpg">
            <a:extLst>
              <a:ext uri="{FF2B5EF4-FFF2-40B4-BE49-F238E27FC236}">
                <a16:creationId xmlns:a16="http://schemas.microsoft.com/office/drawing/2014/main" id="{75F7355D-B331-A54A-A9D5-7985D928A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" descr="http://1.bp.blogspot.com/_TvIiDEyyO40/S6_Jdsc91AI/AAAAAAAAABE/4HmWErrnIW0/s320/bemol%5B1%5D.jpg">
            <a:extLst>
              <a:ext uri="{FF2B5EF4-FFF2-40B4-BE49-F238E27FC236}">
                <a16:creationId xmlns:a16="http://schemas.microsoft.com/office/drawing/2014/main" id="{FB537EDD-09DE-5549-AEA0-5C13EB39B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0386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2" descr="http://1.bp.blogspot.com/_TvIiDEyyO40/S6_Jdsc91AI/AAAAAAAAABE/4HmWErrnIW0/s320/bemol%5B1%5D.jpg">
            <a:extLst>
              <a:ext uri="{FF2B5EF4-FFF2-40B4-BE49-F238E27FC236}">
                <a16:creationId xmlns:a16="http://schemas.microsoft.com/office/drawing/2014/main" id="{844EB2AB-7FBB-9642-AFB9-9CE76C8F7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2" descr="http://1.bp.blogspot.com/_TvIiDEyyO40/S6_Jdsc91AI/AAAAAAAAABE/4HmWErrnIW0/s320/bemol%5B1%5D.jpg">
            <a:extLst>
              <a:ext uri="{FF2B5EF4-FFF2-40B4-BE49-F238E27FC236}">
                <a16:creationId xmlns:a16="http://schemas.microsoft.com/office/drawing/2014/main" id="{83415554-69BD-4041-847E-6B0D3E2C9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2" descr="http://1.bp.blogspot.com/_TvIiDEyyO40/S6_Jdsc91AI/AAAAAAAAABE/4HmWErrnIW0/s320/bemol%5B1%5D.jpg">
            <a:extLst>
              <a:ext uri="{FF2B5EF4-FFF2-40B4-BE49-F238E27FC236}">
                <a16:creationId xmlns:a16="http://schemas.microsoft.com/office/drawing/2014/main" id="{7F686A52-A6B6-A049-913C-ABF55DEEB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386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96784123-E892-0B47-993F-DB4ED5345A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n-US">
                <a:ea typeface="ＭＳ Ｐゴシック" panose="020B0600070205080204" pitchFamily="34" charset="-128"/>
              </a:rPr>
              <a:t>-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59B3EEFE-38A8-FB44-B366-4B1C01F66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algn="ctr">
              <a:buFontTx/>
              <a:buNone/>
            </a:pPr>
            <a:endParaRPr lang="es-ES_tradnl" altLang="en-US" sz="4800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F29EFBF6-9B64-EF40-A5EC-B2A559E08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0748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EE3B8501-B3BE-174A-95B0-FBE895B50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n-US">
                <a:ea typeface="ＭＳ Ｐゴシック" panose="020B0600070205080204" pitchFamily="34" charset="-128"/>
              </a:rPr>
              <a:t>-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3ECAD06B-173A-2942-80D1-0A7F2211B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s-ES_tradnl" altLang="en-US" sz="4800">
                <a:solidFill>
                  <a:schemeClr val="bg1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Ejemplos de claves de cantos diferentes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F0263EE3-6061-B746-8EA5-A7D4089FC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0"/>
            <a:ext cx="817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73D82A57-1B99-1247-979F-9835928E4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n-US">
                <a:ea typeface="ＭＳ Ｐゴシック" panose="020B0600070205080204" pitchFamily="34" charset="-128"/>
              </a:rPr>
              <a:t>-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0C0549BD-FAE8-8248-A92C-40F95932D1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s-ES_tradnl" altLang="en-US" sz="4800">
                <a:solidFill>
                  <a:schemeClr val="bg1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Ejemplos de claves de cantos diferentes</a:t>
            </a: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B4953D7B-98D8-D341-9BB4-837593871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0"/>
            <a:ext cx="8277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A3113A8A-C383-DE4A-8700-6B59332F43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n-US">
                <a:ea typeface="ＭＳ Ｐゴシック" panose="020B0600070205080204" pitchFamily="34" charset="-128"/>
              </a:rPr>
              <a:t>-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CE366A83-4C1A-7E4D-89A6-2068323BF4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s-ES_tradnl" altLang="en-US" sz="4800">
                <a:solidFill>
                  <a:schemeClr val="bg1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A bemol</a:t>
            </a: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5E3FA393-4E13-D546-9141-1E1DDBA2F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0"/>
            <a:ext cx="8559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32311</TotalTime>
  <Words>99</Words>
  <Application>Microsoft Macintosh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ＭＳ Ｐゴシック</vt:lpstr>
      <vt:lpstr>Calibri</vt:lpstr>
      <vt:lpstr>Georgia</vt:lpstr>
      <vt:lpstr>Default Design</vt:lpstr>
      <vt:lpstr>-</vt:lpstr>
      <vt:lpstr>-</vt:lpstr>
      <vt:lpstr>-</vt:lpstr>
      <vt:lpstr>-</vt:lpstr>
      <vt:lpstr>-</vt:lpstr>
      <vt:lpstr>-</vt:lpstr>
      <vt:lpstr>-</vt:lpstr>
      <vt:lpstr>-</vt:lpstr>
      <vt:lpstr>-</vt:lpstr>
      <vt:lpstr>-</vt:lpstr>
      <vt:lpstr>PowerPoint Presentation</vt:lpstr>
      <vt:lpstr>-</vt:lpstr>
      <vt:lpstr>-</vt:lpstr>
      <vt:lpstr>-</vt:lpstr>
      <vt:lpstr>-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Armando A. Alaniz</dc:creator>
  <cp:lastModifiedBy>Stephen Austin</cp:lastModifiedBy>
  <cp:revision>286</cp:revision>
  <dcterms:created xsi:type="dcterms:W3CDTF">2006-04-10T23:08:46Z</dcterms:created>
  <dcterms:modified xsi:type="dcterms:W3CDTF">2019-11-01T14:55:37Z</dcterms:modified>
</cp:coreProperties>
</file>