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6"/>
  </p:notesMasterIdLst>
  <p:sldIdLst>
    <p:sldId id="461" r:id="rId2"/>
    <p:sldId id="484" r:id="rId3"/>
    <p:sldId id="500" r:id="rId4"/>
    <p:sldId id="483" r:id="rId5"/>
    <p:sldId id="509" r:id="rId6"/>
    <p:sldId id="501" r:id="rId7"/>
    <p:sldId id="502" r:id="rId8"/>
    <p:sldId id="503" r:id="rId9"/>
    <p:sldId id="504" r:id="rId10"/>
    <p:sldId id="492" r:id="rId11"/>
    <p:sldId id="505" r:id="rId12"/>
    <p:sldId id="506" r:id="rId13"/>
    <p:sldId id="507" r:id="rId14"/>
    <p:sldId id="50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125E9C-BAA6-904E-9BE2-8981EB6DCD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4750-D675-EC46-B5ED-D9AE2BD6B1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3B4DA67-43C6-CA4E-9064-1B621C50F2EF}" type="datetimeFigureOut">
              <a:rPr lang="en-US"/>
              <a:pPr>
                <a:defRPr/>
              </a:pPr>
              <a:t>11/1/19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2EA67C-67B8-6F42-967D-2AF2148347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20240D-0E4D-2046-B654-2830CAA4B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E73A1-6DE4-6E4D-BDBD-576E31E1CA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A6718-2B61-C94E-BDC5-83E0D3CE8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2CFADA5D-219D-EC42-9805-CADA5B593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0F97923-5BA4-D048-A02E-368A0B505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383590B0-892D-9F41-BF05-F995F8304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6472A52E-1BCC-FF4C-A4E0-46EEDE3AB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6002B34F-FE41-8349-A00C-0FC97A48493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E96365-F70F-3142-93BB-A3223BA99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E2A2A8-A650-BC45-8BC6-D4C435749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ECCDCD-D6D5-EA4E-972A-A94BDFAD1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5E9D5-CCE4-4645-8B9D-3651B1B09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9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0F1B7A-612D-5146-ACBB-374F2B5B5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C68C77-F3AC-1D40-A0B4-C295E8DF3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909B9B-4FC5-824F-81A0-B77065574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28000-F9B3-1945-AB81-975369C15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4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B4201D-6D54-B847-B85A-8801409A0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5BFCE7-E953-DD47-B045-C3FEACC67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4BF84B-EE26-5743-A02A-D71638000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55F3-D289-EA40-80B8-9C70831C7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96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574EC8-0195-4541-9C46-A76A72F02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7792A1-48FA-3A4C-8C59-986331ED8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2A6BE-7730-EF44-B519-352515267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0E600-1E09-0644-B169-16C186F58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07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BFB46-2593-EC45-8ECD-A34E29BC7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F746E9-1565-B847-A50C-86FA0CEC7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19F256-E4B3-6C47-8ED6-67381A31D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1A59-4369-E74B-9E70-719445F30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65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1F8EE-5EE5-9042-B7A3-E9342CBC7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A915B-C555-9A40-A978-D64E09911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52618-477E-004C-8FA1-46B2E11FA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E973-5F46-1D4D-BCCF-725C258C6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85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F988BA-6DAE-354A-84E0-4B385CDED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523B7F-B8DC-B741-B347-F6BE15994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530242-CE89-914E-BA10-67948D6ED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8EB8-94D4-7E49-A755-F13F678DC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1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704E89-15BB-8048-9E10-8347166F2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463193-22DD-F244-9AD1-1FEB49FE6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6EDC8E-5F94-FF44-99A8-377FDBC10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EE43-8F46-794F-AE8C-2F8537320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4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A10D74-A7AD-5641-BFB6-63B1C6151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79190-1E9E-6440-A0E6-F523EBF68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85E72D-77A8-7845-9110-EA16D4814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BFB54-EB16-6D41-A36D-50177D30A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2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046FB-D7BC-3849-AF4E-67AA1DAA8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2A1E1-5C12-8E46-BA33-54BD73050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B6D95-820D-2840-AFD5-FAD5F4C21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865B-5298-7847-B6D3-7EB46D6F4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76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4B7D6-9BD7-1F42-89B1-E6EE313E3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159B59-D3A4-0644-8205-8BF5520F9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7114CF-987D-AC4F-AFDA-B6EB1B705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94E9-AC49-524A-9C60-8E2F07B6A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7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FCBED2-8460-014F-BC1D-322589551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DDD6EC-06BF-0B4F-8A59-85CA739E2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E2666B-B583-8741-ACB8-FC8AB923AC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082DF2-C6EC-9546-BFE7-B9600BCC16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A210D9-A1EA-5243-AC64-397D1B2978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A29AF157-905F-5740-9D40-D0B433865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A960212-B976-CD43-9DEB-D0460A9E6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5504A96-DC00-B241-9976-536E285F4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s-ES_tradnl" altLang="en-US" sz="5400" b="1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Clase 4</a:t>
            </a:r>
          </a:p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s-ES_tradnl" altLang="en-US" sz="5400" b="1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Los Ritmos</a:t>
            </a:r>
          </a:p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10FC2DB0-965C-F44B-8AFF-8C4EEC711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_tradnl" altLang="en-US" sz="44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Claves de tiempo</a:t>
            </a:r>
          </a:p>
        </p:txBody>
      </p:sp>
      <p:pic>
        <p:nvPicPr>
          <p:cNvPr id="24578" name="Picture 7" descr="http://www.all-guitar-chords.com/lessonfiles/img/3510_707070212_Simple_Time_Signatures.jpg">
            <a:extLst>
              <a:ext uri="{FF2B5EF4-FFF2-40B4-BE49-F238E27FC236}">
                <a16:creationId xmlns:a16="http://schemas.microsoft.com/office/drawing/2014/main" id="{612A488F-FCBD-F941-BB20-D4EBF80D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/>
          <a:stretch>
            <a:fillRect/>
          </a:stretch>
        </p:blipFill>
        <p:spPr bwMode="auto">
          <a:xfrm>
            <a:off x="0" y="746125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>
            <a:extLst>
              <a:ext uri="{FF2B5EF4-FFF2-40B4-BE49-F238E27FC236}">
                <a16:creationId xmlns:a16="http://schemas.microsoft.com/office/drawing/2014/main" id="{6DEABFE7-FB8C-4344-A192-C4625E2A99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n-US" sz="2400" b="1">
                <a:ea typeface="ＭＳ Ｐゴシック" panose="020B0600070205080204" pitchFamily="34" charset="-128"/>
              </a:rPr>
              <a:t>1 - a El Mundo Entero Es Del Padre </a:t>
            </a:r>
          </a:p>
        </p:txBody>
      </p:sp>
      <p:pic>
        <p:nvPicPr>
          <p:cNvPr id="25602" name="Picture 4" descr="Padre Amado 1-a">
            <a:extLst>
              <a:ext uri="{FF2B5EF4-FFF2-40B4-BE49-F238E27FC236}">
                <a16:creationId xmlns:a16="http://schemas.microsoft.com/office/drawing/2014/main" id="{AE215822-2285-2443-8676-A20EA2AE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5">
            <a:extLst>
              <a:ext uri="{FF2B5EF4-FFF2-40B4-BE49-F238E27FC236}">
                <a16:creationId xmlns:a16="http://schemas.microsoft.com/office/drawing/2014/main" id="{122BFA92-7C8A-B24C-AF77-1AD86EBEB0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0113"/>
            <a:ext cx="8229600" cy="296862"/>
          </a:xfrm>
        </p:spPr>
        <p:txBody>
          <a:bodyPr/>
          <a:lstStyle/>
          <a:p>
            <a:pPr algn="l" eaLnBrk="1" hangingPunct="1"/>
            <a:r>
              <a:rPr lang="es-ES" altLang="en-US" sz="2400" b="1">
                <a:ea typeface="ＭＳ Ｐゴシック" panose="020B0600070205080204" pitchFamily="34" charset="-128"/>
                <a:cs typeface="Arial" panose="020B0604020202020204" pitchFamily="34" charset="0"/>
              </a:rPr>
              <a:t>1- a Es Exaltado</a:t>
            </a:r>
          </a:p>
        </p:txBody>
      </p:sp>
      <p:pic>
        <p:nvPicPr>
          <p:cNvPr id="26626" name="Picture 6" descr="No Hay DIos Tan Grande 1a.TIF">
            <a:extLst>
              <a:ext uri="{FF2B5EF4-FFF2-40B4-BE49-F238E27FC236}">
                <a16:creationId xmlns:a16="http://schemas.microsoft.com/office/drawing/2014/main" id="{6053BF57-755E-1D41-8F74-171B0DF90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DA55C4A-8098-C64E-9F81-8D594DF886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33350"/>
            <a:ext cx="7772400" cy="476250"/>
          </a:xfrm>
        </p:spPr>
        <p:txBody>
          <a:bodyPr/>
          <a:lstStyle/>
          <a:p>
            <a:pPr algn="l" eaLnBrk="1" hangingPunct="1"/>
            <a:r>
              <a:rPr lang="es-ES" altLang="en-US" sz="2400" b="1">
                <a:ea typeface="ＭＳ Ｐゴシック" panose="020B0600070205080204" pitchFamily="34" charset="-128"/>
              </a:rPr>
              <a:t>1-  Padre, Tu Palabra Es</a:t>
            </a:r>
          </a:p>
        </p:txBody>
      </p:sp>
      <p:pic>
        <p:nvPicPr>
          <p:cNvPr id="27650" name="Picture 4" descr="Padre Tu Palabra Es 1">
            <a:extLst>
              <a:ext uri="{FF2B5EF4-FFF2-40B4-BE49-F238E27FC236}">
                <a16:creationId xmlns:a16="http://schemas.microsoft.com/office/drawing/2014/main" id="{91B5D974-A9BB-DC4E-A4C5-00D38AAB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32C7896-C6CE-9749-AEA4-BD73D8142BC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9688" y="811213"/>
            <a:ext cx="7772400" cy="385762"/>
          </a:xfrm>
        </p:spPr>
        <p:txBody>
          <a:bodyPr/>
          <a:lstStyle/>
          <a:p>
            <a:pPr algn="l" eaLnBrk="1" hangingPunct="1"/>
            <a:r>
              <a:rPr lang="es-ES_tradnl" altLang="en-US" sz="2800" b="1">
                <a:ea typeface="ＭＳ Ｐゴシック" panose="020B0600070205080204" pitchFamily="34" charset="-128"/>
                <a:cs typeface="Arial" panose="020B0604020202020204" pitchFamily="34" charset="0"/>
              </a:rPr>
              <a:t>1-a Dios Es Amor</a:t>
            </a:r>
          </a:p>
        </p:txBody>
      </p:sp>
      <p:pic>
        <p:nvPicPr>
          <p:cNvPr id="28674" name="Picture 5" descr="Te Adoramos 1a">
            <a:extLst>
              <a:ext uri="{FF2B5EF4-FFF2-40B4-BE49-F238E27FC236}">
                <a16:creationId xmlns:a16="http://schemas.microsoft.com/office/drawing/2014/main" id="{6B3422F0-AB1F-7340-ABD3-1A940E7C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CA853C9-D5FA-3346-BD27-C5C726E73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11352FC-F26A-DA40-B983-F21986A91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_tradnl" altLang="en-US" sz="5400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Los valores de ritmo</a:t>
            </a:r>
          </a:p>
        </p:txBody>
      </p:sp>
      <p:pic>
        <p:nvPicPr>
          <p:cNvPr id="16387" name="Picture 4" descr="http://img114.imageshack.us/img114/7563/lossilenciosfo3.jpg">
            <a:extLst>
              <a:ext uri="{FF2B5EF4-FFF2-40B4-BE49-F238E27FC236}">
                <a16:creationId xmlns:a16="http://schemas.microsoft.com/office/drawing/2014/main" id="{794B7262-4A25-244D-88BF-9E1A1D83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58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14C3155-473A-0C48-91F0-423186ACE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37A9B87-D4F0-6E4F-9F1F-790E443DB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7411" name="Picture 2" descr="http://en.audiofanzine.com/dossiers_v3/notation/durations.jpg">
            <a:extLst>
              <a:ext uri="{FF2B5EF4-FFF2-40B4-BE49-F238E27FC236}">
                <a16:creationId xmlns:a16="http://schemas.microsoft.com/office/drawing/2014/main" id="{0F80F206-C5E7-294E-AA60-A599EE21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FD6B856-9EE1-084F-8C13-EF7CE57AB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4F175361-F9B5-6B47-8F05-710B68D5A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s-ES_tradnl" altLang="en-US" sz="5400" b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8435" name="Picture 5" descr="http://img114.imageshack.us/img114/7563/lossilenciosfo3.jpg">
            <a:extLst>
              <a:ext uri="{FF2B5EF4-FFF2-40B4-BE49-F238E27FC236}">
                <a16:creationId xmlns:a16="http://schemas.microsoft.com/office/drawing/2014/main" id="{854436C2-4902-2C45-B030-EA988C36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9292B5D7-4363-594C-ACA5-30D48B3E7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a typeface="ＭＳ Ｐゴシック" panose="020B0600070205080204" pitchFamily="34" charset="-128"/>
              </a:rPr>
              <a:t>-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9FB2145A-95BC-3A42-AF8A-78E7CE407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_tradnl" altLang="en-US" sz="5400" b="1">
                <a:solidFill>
                  <a:schemeClr val="bg1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Comparación</a:t>
            </a:r>
          </a:p>
        </p:txBody>
      </p:sp>
      <p:pic>
        <p:nvPicPr>
          <p:cNvPr id="19459" name="Picture 6" descr="http://awtrey.com/choir/intro/equivalent-notes-and-rests.jpg">
            <a:extLst>
              <a:ext uri="{FF2B5EF4-FFF2-40B4-BE49-F238E27FC236}">
                <a16:creationId xmlns:a16="http://schemas.microsoft.com/office/drawing/2014/main" id="{10679528-CCAA-1D44-A15B-960E3AF8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>
            <a:extLst>
              <a:ext uri="{FF2B5EF4-FFF2-40B4-BE49-F238E27FC236}">
                <a16:creationId xmlns:a16="http://schemas.microsoft.com/office/drawing/2014/main" id="{9DF58121-1B05-FC46-98BE-356466B761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n-US" sz="2400" b="1">
                <a:ea typeface="ＭＳ Ｐゴシック" panose="020B0600070205080204" pitchFamily="34" charset="-128"/>
              </a:rPr>
              <a:t>1 - a El Mundo Entero Es Del Padre </a:t>
            </a:r>
          </a:p>
        </p:txBody>
      </p:sp>
      <p:pic>
        <p:nvPicPr>
          <p:cNvPr id="20482" name="Picture 4" descr="Padre Amado 1-a">
            <a:extLst>
              <a:ext uri="{FF2B5EF4-FFF2-40B4-BE49-F238E27FC236}">
                <a16:creationId xmlns:a16="http://schemas.microsoft.com/office/drawing/2014/main" id="{13D12541-D410-784F-B299-BD8257B3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Padre Amado 1-b">
            <a:extLst>
              <a:ext uri="{FF2B5EF4-FFF2-40B4-BE49-F238E27FC236}">
                <a16:creationId xmlns:a16="http://schemas.microsoft.com/office/drawing/2014/main" id="{E73813CD-6C39-0243-B997-D3143D1D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275"/>
            <a:ext cx="9144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2 Imagen" descr="Coro 1.TIF">
            <a:extLst>
              <a:ext uri="{FF2B5EF4-FFF2-40B4-BE49-F238E27FC236}">
                <a16:creationId xmlns:a16="http://schemas.microsoft.com/office/drawing/2014/main" id="{8F24516D-2C85-9741-95FE-5786A182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9144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2 Imagen" descr="Coro 2.TIF">
            <a:extLst>
              <a:ext uri="{FF2B5EF4-FFF2-40B4-BE49-F238E27FC236}">
                <a16:creationId xmlns:a16="http://schemas.microsoft.com/office/drawing/2014/main" id="{163B4E40-A742-1E4A-9B61-C6749F8E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91440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33888</TotalTime>
  <Words>50</Words>
  <Application>Microsoft Macintosh PowerPoint</Application>
  <PresentationFormat>On-screen Show (4:3)</PresentationFormat>
  <Paragraphs>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ＭＳ Ｐゴシック</vt:lpstr>
      <vt:lpstr>Calibri</vt:lpstr>
      <vt:lpstr>Georgia</vt:lpstr>
      <vt:lpstr>Default Design</vt:lpstr>
      <vt:lpstr>-</vt:lpstr>
      <vt:lpstr>-</vt:lpstr>
      <vt:lpstr>-</vt:lpstr>
      <vt:lpstr>-</vt:lpstr>
      <vt:lpstr>-</vt:lpstr>
      <vt:lpstr>1 - a El Mundo Entero Es Del Padre </vt:lpstr>
      <vt:lpstr>PowerPoint Presentation</vt:lpstr>
      <vt:lpstr>PowerPoint Presentation</vt:lpstr>
      <vt:lpstr>PowerPoint Presentation</vt:lpstr>
      <vt:lpstr>PowerPoint Presentation</vt:lpstr>
      <vt:lpstr>1 - a El Mundo Entero Es Del Padre </vt:lpstr>
      <vt:lpstr>1- a Es Exaltado</vt:lpstr>
      <vt:lpstr>1-  Padre, Tu Palabra Es</vt:lpstr>
      <vt:lpstr>1-a Dios Es Amor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Armando A. Alaniz</dc:creator>
  <cp:lastModifiedBy>Stephen Austin</cp:lastModifiedBy>
  <cp:revision>294</cp:revision>
  <dcterms:created xsi:type="dcterms:W3CDTF">2006-04-10T23:08:46Z</dcterms:created>
  <dcterms:modified xsi:type="dcterms:W3CDTF">2019-11-01T14:57:02Z</dcterms:modified>
</cp:coreProperties>
</file>